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</p:sldMasterIdLst>
  <p:notesMasterIdLst>
    <p:notesMasterId r:id="rId41"/>
  </p:notesMasterIdLst>
  <p:sldIdLst>
    <p:sldId id="2457" r:id="rId3"/>
    <p:sldId id="2387" r:id="rId4"/>
    <p:sldId id="2416" r:id="rId5"/>
    <p:sldId id="2417" r:id="rId6"/>
    <p:sldId id="2418" r:id="rId7"/>
    <p:sldId id="2419" r:id="rId8"/>
    <p:sldId id="2424" r:id="rId9"/>
    <p:sldId id="2420" r:id="rId10"/>
    <p:sldId id="2423" r:id="rId11"/>
    <p:sldId id="2427" r:id="rId12"/>
    <p:sldId id="2052" r:id="rId13"/>
    <p:sldId id="2489" r:id="rId14"/>
    <p:sldId id="2440" r:id="rId15"/>
    <p:sldId id="2208" r:id="rId16"/>
    <p:sldId id="2441" r:id="rId17"/>
    <p:sldId id="2431" r:id="rId18"/>
    <p:sldId id="2430" r:id="rId19"/>
    <p:sldId id="2436" r:id="rId20"/>
    <p:sldId id="2428" r:id="rId21"/>
    <p:sldId id="2432" r:id="rId22"/>
    <p:sldId id="2434" r:id="rId23"/>
    <p:sldId id="2435" r:id="rId24"/>
    <p:sldId id="2437" r:id="rId25"/>
    <p:sldId id="2442" r:id="rId26"/>
    <p:sldId id="2443" r:id="rId27"/>
    <p:sldId id="2444" r:id="rId28"/>
    <p:sldId id="2422" r:id="rId29"/>
    <p:sldId id="2447" r:id="rId30"/>
    <p:sldId id="2448" r:id="rId31"/>
    <p:sldId id="2449" r:id="rId32"/>
    <p:sldId id="2453" r:id="rId33"/>
    <p:sldId id="2454" r:id="rId34"/>
    <p:sldId id="2450" r:id="rId35"/>
    <p:sldId id="2451" r:id="rId36"/>
    <p:sldId id="1912" r:id="rId37"/>
    <p:sldId id="2002" r:id="rId38"/>
    <p:sldId id="2266" r:id="rId39"/>
    <p:sldId id="244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ude" id="{017F43BD-5F61-4858-AA6E-5C3BAE3D2CB3}">
          <p14:sldIdLst>
            <p14:sldId id="2457"/>
          </p14:sldIdLst>
        </p14:section>
        <p14:section name="Previously" id="{2A04DF17-CA15-4F37-8FF4-5578624761AC}">
          <p14:sldIdLst/>
        </p14:section>
        <p14:section name="Transition" id="{2B5EB31F-4572-4B9B-93CC-27CE7B4C51B3}">
          <p14:sldIdLst>
            <p14:sldId id="2387"/>
          </p14:sldIdLst>
        </p14:section>
        <p14:section name="面向对象方法" id="{3E983981-5BB3-4A95-8807-3A1CE2775149}">
          <p14:sldIdLst>
            <p14:sldId id="2416"/>
            <p14:sldId id="2417"/>
            <p14:sldId id="2418"/>
            <p14:sldId id="2419"/>
            <p14:sldId id="2424"/>
            <p14:sldId id="2420"/>
            <p14:sldId id="2423"/>
            <p14:sldId id="2427"/>
            <p14:sldId id="2052"/>
            <p14:sldId id="2489"/>
            <p14:sldId id="2440"/>
            <p14:sldId id="2208"/>
            <p14:sldId id="2441"/>
            <p14:sldId id="2431"/>
            <p14:sldId id="2430"/>
            <p14:sldId id="2436"/>
            <p14:sldId id="2428"/>
            <p14:sldId id="2432"/>
            <p14:sldId id="2434"/>
            <p14:sldId id="2435"/>
            <p14:sldId id="2437"/>
            <p14:sldId id="2442"/>
            <p14:sldId id="2443"/>
            <p14:sldId id="2444"/>
            <p14:sldId id="2422"/>
            <p14:sldId id="2447"/>
            <p14:sldId id="2448"/>
            <p14:sldId id="2449"/>
            <p14:sldId id="2453"/>
            <p14:sldId id="2454"/>
            <p14:sldId id="2450"/>
            <p14:sldId id="2451"/>
            <p14:sldId id="1912"/>
            <p14:sldId id="2002"/>
            <p14:sldId id="2266"/>
            <p14:sldId id="2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jingxin" initials="sj" lastIdx="3" clrIdx="0">
    <p:extLst>
      <p:ext uri="{19B8F6BF-5375-455C-9EA6-DF929625EA0E}">
        <p15:presenceInfo xmlns:p15="http://schemas.microsoft.com/office/powerpoint/2012/main" userId="44c4724b11901a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FA7"/>
    <a:srgbClr val="81D8CF"/>
    <a:srgbClr val="FF99CC"/>
    <a:srgbClr val="E6AEB2"/>
    <a:srgbClr val="F29000"/>
    <a:srgbClr val="FF9900"/>
    <a:srgbClr val="000000"/>
    <a:srgbClr val="FF99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65654" autoAdjust="0"/>
  </p:normalViewPr>
  <p:slideViewPr>
    <p:cSldViewPr snapToGrid="0">
      <p:cViewPr varScale="1">
        <p:scale>
          <a:sx n="39" d="100"/>
          <a:sy n="39" d="100"/>
        </p:scale>
        <p:origin x="1659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30"/>
    </p:cViewPr>
  </p:sorter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4EE6D-5D18-4FB8-9B21-6AB47F99CDE7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D36D-85BF-4A8B-A057-1EF6C184E1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2D36D-85BF-4A8B-A057-1EF6C184E1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7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74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55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【</a:t>
            </a:r>
            <a:r>
              <a:rPr lang="zh-CN" altLang="en-US" dirty="0" smtClean="0"/>
              <a:t>腾讯文档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类的关系</a:t>
            </a:r>
          </a:p>
          <a:p>
            <a:pPr marL="0" indent="0">
              <a:buNone/>
            </a:pPr>
            <a:r>
              <a:rPr lang="en-US" altLang="zh-CN" dirty="0" smtClean="0"/>
              <a:t>https://docs.qq.com/form/page/DSHJkbGhVVlNiUWNr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636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10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884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62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61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613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364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71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973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12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907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007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170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98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592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31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268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465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25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61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430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523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80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93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774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108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623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1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03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66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21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35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82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2D36D-85BF-4A8B-A057-1EF6C184E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70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4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D9F-B066-4C6F-9CA5-70218C8D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4E02-6587-43E3-B4F1-2F0D56C8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52F94-BFD2-4175-9C91-D7363D97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418A-581F-4625-93B9-7285C5CB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76ED-4FCF-4AE1-BD6A-47292A3E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7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025A-9B43-4E96-B727-146756CBD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D5A7D-5300-44BD-A2D7-0B1B7223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3E49-766C-4EE2-BA72-CD2AEE51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D9C6-1FA7-4DE0-92E3-3A7443C1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2E22-3393-471F-993E-D5C4D3BB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8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 userDrawn="1"/>
        </p:nvGrpSpPr>
        <p:grpSpPr>
          <a:xfrm>
            <a:off x="41276" y="3092225"/>
            <a:ext cx="12150725" cy="3673475"/>
            <a:chOff x="0" y="3208338"/>
            <a:chExt cx="12192000" cy="3673475"/>
          </a:xfrm>
          <a:solidFill>
            <a:schemeClr val="bg1">
              <a:lumMod val="95000"/>
            </a:schemeClr>
          </a:solidFill>
        </p:grpSpPr>
        <p:sp>
          <p:nvSpPr>
            <p:cNvPr id="62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3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4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5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6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7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8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/>
          </a:solidFill>
        </p:grpSpPr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0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1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4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1" y="-14288"/>
            <a:ext cx="12188825" cy="2489201"/>
            <a:chOff x="0" y="-14288"/>
            <a:chExt cx="12188825" cy="2489201"/>
          </a:xfrm>
          <a:solidFill>
            <a:schemeClr val="bg1">
              <a:lumMod val="95000"/>
            </a:schemeClr>
          </a:solidFill>
        </p:grpSpPr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054100" y="989012"/>
              <a:ext cx="1508125" cy="1466851"/>
            </a:xfrm>
            <a:custGeom>
              <a:avLst/>
              <a:gdLst>
                <a:gd name="T0" fmla="*/ 243 w 475"/>
                <a:gd name="T1" fmla="*/ 452 h 461"/>
                <a:gd name="T2" fmla="*/ 33 w 475"/>
                <a:gd name="T3" fmla="*/ 283 h 461"/>
                <a:gd name="T4" fmla="*/ 33 w 475"/>
                <a:gd name="T5" fmla="*/ 311 h 461"/>
                <a:gd name="T6" fmla="*/ 26 w 475"/>
                <a:gd name="T7" fmla="*/ 243 h 461"/>
                <a:gd name="T8" fmla="*/ 52 w 475"/>
                <a:gd name="T9" fmla="*/ 159 h 461"/>
                <a:gd name="T10" fmla="*/ 74 w 475"/>
                <a:gd name="T11" fmla="*/ 100 h 461"/>
                <a:gd name="T12" fmla="*/ 109 w 475"/>
                <a:gd name="T13" fmla="*/ 61 h 461"/>
                <a:gd name="T14" fmla="*/ 94 w 475"/>
                <a:gd name="T15" fmla="*/ 96 h 461"/>
                <a:gd name="T16" fmla="*/ 108 w 475"/>
                <a:gd name="T17" fmla="*/ 140 h 461"/>
                <a:gd name="T18" fmla="*/ 119 w 475"/>
                <a:gd name="T19" fmla="*/ 175 h 461"/>
                <a:gd name="T20" fmla="*/ 119 w 475"/>
                <a:gd name="T21" fmla="*/ 209 h 461"/>
                <a:gd name="T22" fmla="*/ 93 w 475"/>
                <a:gd name="T23" fmla="*/ 231 h 461"/>
                <a:gd name="T24" fmla="*/ 80 w 475"/>
                <a:gd name="T25" fmla="*/ 253 h 461"/>
                <a:gd name="T26" fmla="*/ 59 w 475"/>
                <a:gd name="T27" fmla="*/ 275 h 461"/>
                <a:gd name="T28" fmla="*/ 41 w 475"/>
                <a:gd name="T29" fmla="*/ 276 h 461"/>
                <a:gd name="T30" fmla="*/ 43 w 475"/>
                <a:gd name="T31" fmla="*/ 331 h 461"/>
                <a:gd name="T32" fmla="*/ 45 w 475"/>
                <a:gd name="T33" fmla="*/ 314 h 461"/>
                <a:gd name="T34" fmla="*/ 52 w 475"/>
                <a:gd name="T35" fmla="*/ 303 h 461"/>
                <a:gd name="T36" fmla="*/ 64 w 475"/>
                <a:gd name="T37" fmla="*/ 303 h 461"/>
                <a:gd name="T38" fmla="*/ 50 w 475"/>
                <a:gd name="T39" fmla="*/ 314 h 461"/>
                <a:gd name="T40" fmla="*/ 54 w 475"/>
                <a:gd name="T41" fmla="*/ 329 h 461"/>
                <a:gd name="T42" fmla="*/ 69 w 475"/>
                <a:gd name="T43" fmla="*/ 353 h 461"/>
                <a:gd name="T44" fmla="*/ 93 w 475"/>
                <a:gd name="T45" fmla="*/ 371 h 461"/>
                <a:gd name="T46" fmla="*/ 109 w 475"/>
                <a:gd name="T47" fmla="*/ 381 h 461"/>
                <a:gd name="T48" fmla="*/ 117 w 475"/>
                <a:gd name="T49" fmla="*/ 387 h 461"/>
                <a:gd name="T50" fmla="*/ 132 w 475"/>
                <a:gd name="T51" fmla="*/ 393 h 461"/>
                <a:gd name="T52" fmla="*/ 140 w 475"/>
                <a:gd name="T53" fmla="*/ 390 h 461"/>
                <a:gd name="T54" fmla="*/ 145 w 475"/>
                <a:gd name="T55" fmla="*/ 406 h 461"/>
                <a:gd name="T56" fmla="*/ 191 w 475"/>
                <a:gd name="T57" fmla="*/ 49 h 461"/>
                <a:gd name="T58" fmla="*/ 153 w 475"/>
                <a:gd name="T59" fmla="*/ 42 h 461"/>
                <a:gd name="T60" fmla="*/ 304 w 475"/>
                <a:gd name="T61" fmla="*/ 26 h 461"/>
                <a:gd name="T62" fmla="*/ 263 w 475"/>
                <a:gd name="T63" fmla="*/ 28 h 461"/>
                <a:gd name="T64" fmla="*/ 239 w 475"/>
                <a:gd name="T65" fmla="*/ 31 h 461"/>
                <a:gd name="T66" fmla="*/ 222 w 475"/>
                <a:gd name="T67" fmla="*/ 38 h 461"/>
                <a:gd name="T68" fmla="*/ 192 w 475"/>
                <a:gd name="T69" fmla="*/ 45 h 461"/>
                <a:gd name="T70" fmla="*/ 248 w 475"/>
                <a:gd name="T71" fmla="*/ 436 h 461"/>
                <a:gd name="T72" fmla="*/ 209 w 475"/>
                <a:gd name="T73" fmla="*/ 411 h 461"/>
                <a:gd name="T74" fmla="*/ 256 w 475"/>
                <a:gd name="T75" fmla="*/ 389 h 461"/>
                <a:gd name="T76" fmla="*/ 257 w 475"/>
                <a:gd name="T77" fmla="*/ 362 h 461"/>
                <a:gd name="T78" fmla="*/ 304 w 475"/>
                <a:gd name="T79" fmla="*/ 365 h 461"/>
                <a:gd name="T80" fmla="*/ 340 w 475"/>
                <a:gd name="T81" fmla="*/ 375 h 461"/>
                <a:gd name="T82" fmla="*/ 328 w 475"/>
                <a:gd name="T83" fmla="*/ 350 h 461"/>
                <a:gd name="T84" fmla="*/ 357 w 475"/>
                <a:gd name="T85" fmla="*/ 332 h 461"/>
                <a:gd name="T86" fmla="*/ 315 w 475"/>
                <a:gd name="T87" fmla="*/ 328 h 461"/>
                <a:gd name="T88" fmla="*/ 286 w 475"/>
                <a:gd name="T89" fmla="*/ 349 h 461"/>
                <a:gd name="T90" fmla="*/ 254 w 475"/>
                <a:gd name="T91" fmla="*/ 349 h 461"/>
                <a:gd name="T92" fmla="*/ 215 w 475"/>
                <a:gd name="T93" fmla="*/ 327 h 461"/>
                <a:gd name="T94" fmla="*/ 199 w 475"/>
                <a:gd name="T95" fmla="*/ 270 h 461"/>
                <a:gd name="T96" fmla="*/ 220 w 475"/>
                <a:gd name="T97" fmla="*/ 240 h 461"/>
                <a:gd name="T98" fmla="*/ 275 w 475"/>
                <a:gd name="T99" fmla="*/ 235 h 461"/>
                <a:gd name="T100" fmla="*/ 290 w 475"/>
                <a:gd name="T101" fmla="*/ 201 h 461"/>
                <a:gd name="T102" fmla="*/ 297 w 475"/>
                <a:gd name="T103" fmla="*/ 164 h 461"/>
                <a:gd name="T104" fmla="*/ 301 w 475"/>
                <a:gd name="T105" fmla="*/ 122 h 461"/>
                <a:gd name="T106" fmla="*/ 322 w 475"/>
                <a:gd name="T107" fmla="*/ 100 h 461"/>
                <a:gd name="T108" fmla="*/ 359 w 475"/>
                <a:gd name="T109" fmla="*/ 138 h 461"/>
                <a:gd name="T110" fmla="*/ 383 w 475"/>
                <a:gd name="T111" fmla="*/ 170 h 461"/>
                <a:gd name="T112" fmla="*/ 400 w 475"/>
                <a:gd name="T113" fmla="*/ 217 h 461"/>
                <a:gd name="T114" fmla="*/ 398 w 475"/>
                <a:gd name="T115" fmla="*/ 256 h 461"/>
                <a:gd name="T116" fmla="*/ 377 w 475"/>
                <a:gd name="T117" fmla="*/ 277 h 461"/>
                <a:gd name="T118" fmla="*/ 376 w 475"/>
                <a:gd name="T119" fmla="*/ 298 h 461"/>
                <a:gd name="T120" fmla="*/ 410 w 475"/>
                <a:gd name="T121" fmla="*/ 269 h 461"/>
                <a:gd name="T122" fmla="*/ 411 w 475"/>
                <a:gd name="T123" fmla="*/ 309 h 461"/>
                <a:gd name="T124" fmla="*/ 434 w 475"/>
                <a:gd name="T125" fmla="*/ 286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61">
                  <a:moveTo>
                    <a:pt x="421" y="105"/>
                  </a:moveTo>
                  <a:cubicBezTo>
                    <a:pt x="392" y="61"/>
                    <a:pt x="357" y="36"/>
                    <a:pt x="324" y="23"/>
                  </a:cubicBezTo>
                  <a:cubicBezTo>
                    <a:pt x="291" y="8"/>
                    <a:pt x="254" y="0"/>
                    <a:pt x="216" y="2"/>
                  </a:cubicBezTo>
                  <a:cubicBezTo>
                    <a:pt x="93" y="11"/>
                    <a:pt x="0" y="118"/>
                    <a:pt x="7" y="243"/>
                  </a:cubicBezTo>
                  <a:cubicBezTo>
                    <a:pt x="14" y="366"/>
                    <a:pt x="120" y="461"/>
                    <a:pt x="243" y="452"/>
                  </a:cubicBezTo>
                  <a:cubicBezTo>
                    <a:pt x="309" y="448"/>
                    <a:pt x="367" y="415"/>
                    <a:pt x="404" y="365"/>
                  </a:cubicBezTo>
                  <a:cubicBezTo>
                    <a:pt x="469" y="291"/>
                    <a:pt x="475" y="188"/>
                    <a:pt x="421" y="105"/>
                  </a:cubicBezTo>
                  <a:close/>
                  <a:moveTo>
                    <a:pt x="36" y="272"/>
                  </a:moveTo>
                  <a:cubicBezTo>
                    <a:pt x="35" y="273"/>
                    <a:pt x="35" y="274"/>
                    <a:pt x="34" y="275"/>
                  </a:cubicBezTo>
                  <a:cubicBezTo>
                    <a:pt x="34" y="275"/>
                    <a:pt x="32" y="281"/>
                    <a:pt x="33" y="283"/>
                  </a:cubicBezTo>
                  <a:cubicBezTo>
                    <a:pt x="33" y="285"/>
                    <a:pt x="34" y="287"/>
                    <a:pt x="35" y="289"/>
                  </a:cubicBezTo>
                  <a:cubicBezTo>
                    <a:pt x="36" y="291"/>
                    <a:pt x="35" y="292"/>
                    <a:pt x="35" y="298"/>
                  </a:cubicBezTo>
                  <a:cubicBezTo>
                    <a:pt x="35" y="303"/>
                    <a:pt x="35" y="303"/>
                    <a:pt x="35" y="304"/>
                  </a:cubicBezTo>
                  <a:cubicBezTo>
                    <a:pt x="36" y="307"/>
                    <a:pt x="35" y="308"/>
                    <a:pt x="36" y="310"/>
                  </a:cubicBezTo>
                  <a:cubicBezTo>
                    <a:pt x="35" y="311"/>
                    <a:pt x="34" y="311"/>
                    <a:pt x="33" y="311"/>
                  </a:cubicBezTo>
                  <a:cubicBezTo>
                    <a:pt x="28" y="298"/>
                    <a:pt x="24" y="284"/>
                    <a:pt x="21" y="270"/>
                  </a:cubicBezTo>
                  <a:cubicBezTo>
                    <a:pt x="21" y="268"/>
                    <a:pt x="21" y="266"/>
                    <a:pt x="22" y="264"/>
                  </a:cubicBezTo>
                  <a:cubicBezTo>
                    <a:pt x="22" y="262"/>
                    <a:pt x="23" y="263"/>
                    <a:pt x="25" y="259"/>
                  </a:cubicBezTo>
                  <a:cubicBezTo>
                    <a:pt x="28" y="255"/>
                    <a:pt x="29" y="255"/>
                    <a:pt x="30" y="252"/>
                  </a:cubicBezTo>
                  <a:cubicBezTo>
                    <a:pt x="31" y="249"/>
                    <a:pt x="30" y="252"/>
                    <a:pt x="26" y="243"/>
                  </a:cubicBezTo>
                  <a:cubicBezTo>
                    <a:pt x="23" y="233"/>
                    <a:pt x="31" y="226"/>
                    <a:pt x="31" y="226"/>
                  </a:cubicBezTo>
                  <a:cubicBezTo>
                    <a:pt x="31" y="226"/>
                    <a:pt x="30" y="223"/>
                    <a:pt x="29" y="207"/>
                  </a:cubicBezTo>
                  <a:cubicBezTo>
                    <a:pt x="28" y="190"/>
                    <a:pt x="35" y="186"/>
                    <a:pt x="40" y="176"/>
                  </a:cubicBezTo>
                  <a:cubicBezTo>
                    <a:pt x="45" y="166"/>
                    <a:pt x="42" y="170"/>
                    <a:pt x="44" y="166"/>
                  </a:cubicBezTo>
                  <a:cubicBezTo>
                    <a:pt x="46" y="162"/>
                    <a:pt x="46" y="165"/>
                    <a:pt x="52" y="159"/>
                  </a:cubicBezTo>
                  <a:cubicBezTo>
                    <a:pt x="58" y="153"/>
                    <a:pt x="53" y="153"/>
                    <a:pt x="55" y="141"/>
                  </a:cubicBezTo>
                  <a:cubicBezTo>
                    <a:pt x="57" y="130"/>
                    <a:pt x="58" y="136"/>
                    <a:pt x="59" y="126"/>
                  </a:cubicBezTo>
                  <a:cubicBezTo>
                    <a:pt x="60" y="116"/>
                    <a:pt x="61" y="124"/>
                    <a:pt x="65" y="118"/>
                  </a:cubicBezTo>
                  <a:cubicBezTo>
                    <a:pt x="69" y="112"/>
                    <a:pt x="65" y="118"/>
                    <a:pt x="69" y="109"/>
                  </a:cubicBezTo>
                  <a:cubicBezTo>
                    <a:pt x="73" y="100"/>
                    <a:pt x="72" y="104"/>
                    <a:pt x="74" y="100"/>
                  </a:cubicBezTo>
                  <a:cubicBezTo>
                    <a:pt x="75" y="96"/>
                    <a:pt x="77" y="98"/>
                    <a:pt x="83" y="81"/>
                  </a:cubicBezTo>
                  <a:cubicBezTo>
                    <a:pt x="88" y="63"/>
                    <a:pt x="84" y="78"/>
                    <a:pt x="87" y="74"/>
                  </a:cubicBezTo>
                  <a:cubicBezTo>
                    <a:pt x="90" y="69"/>
                    <a:pt x="92" y="72"/>
                    <a:pt x="100" y="65"/>
                  </a:cubicBezTo>
                  <a:cubicBezTo>
                    <a:pt x="107" y="58"/>
                    <a:pt x="102" y="62"/>
                    <a:pt x="108" y="57"/>
                  </a:cubicBezTo>
                  <a:cubicBezTo>
                    <a:pt x="114" y="53"/>
                    <a:pt x="109" y="59"/>
                    <a:pt x="109" y="61"/>
                  </a:cubicBezTo>
                  <a:cubicBezTo>
                    <a:pt x="109" y="63"/>
                    <a:pt x="107" y="65"/>
                    <a:pt x="104" y="67"/>
                  </a:cubicBezTo>
                  <a:cubicBezTo>
                    <a:pt x="102" y="69"/>
                    <a:pt x="101" y="72"/>
                    <a:pt x="99" y="75"/>
                  </a:cubicBezTo>
                  <a:cubicBezTo>
                    <a:pt x="97" y="78"/>
                    <a:pt x="98" y="79"/>
                    <a:pt x="97" y="82"/>
                  </a:cubicBezTo>
                  <a:cubicBezTo>
                    <a:pt x="95" y="85"/>
                    <a:pt x="94" y="86"/>
                    <a:pt x="91" y="91"/>
                  </a:cubicBezTo>
                  <a:cubicBezTo>
                    <a:pt x="88" y="96"/>
                    <a:pt x="93" y="94"/>
                    <a:pt x="94" y="96"/>
                  </a:cubicBezTo>
                  <a:cubicBezTo>
                    <a:pt x="95" y="98"/>
                    <a:pt x="96" y="97"/>
                    <a:pt x="96" y="99"/>
                  </a:cubicBezTo>
                  <a:cubicBezTo>
                    <a:pt x="97" y="101"/>
                    <a:pt x="97" y="105"/>
                    <a:pt x="94" y="108"/>
                  </a:cubicBezTo>
                  <a:cubicBezTo>
                    <a:pt x="92" y="111"/>
                    <a:pt x="101" y="124"/>
                    <a:pt x="101" y="126"/>
                  </a:cubicBezTo>
                  <a:cubicBezTo>
                    <a:pt x="102" y="128"/>
                    <a:pt x="102" y="136"/>
                    <a:pt x="102" y="136"/>
                  </a:cubicBezTo>
                  <a:cubicBezTo>
                    <a:pt x="102" y="136"/>
                    <a:pt x="106" y="140"/>
                    <a:pt x="108" y="140"/>
                  </a:cubicBezTo>
                  <a:cubicBezTo>
                    <a:pt x="110" y="141"/>
                    <a:pt x="115" y="144"/>
                    <a:pt x="117" y="147"/>
                  </a:cubicBezTo>
                  <a:cubicBezTo>
                    <a:pt x="120" y="149"/>
                    <a:pt x="117" y="152"/>
                    <a:pt x="117" y="152"/>
                  </a:cubicBezTo>
                  <a:cubicBezTo>
                    <a:pt x="117" y="152"/>
                    <a:pt x="119" y="156"/>
                    <a:pt x="120" y="158"/>
                  </a:cubicBezTo>
                  <a:cubicBezTo>
                    <a:pt x="121" y="160"/>
                    <a:pt x="121" y="165"/>
                    <a:pt x="121" y="167"/>
                  </a:cubicBezTo>
                  <a:cubicBezTo>
                    <a:pt x="121" y="169"/>
                    <a:pt x="120" y="172"/>
                    <a:pt x="119" y="175"/>
                  </a:cubicBezTo>
                  <a:cubicBezTo>
                    <a:pt x="117" y="177"/>
                    <a:pt x="119" y="181"/>
                    <a:pt x="120" y="182"/>
                  </a:cubicBezTo>
                  <a:cubicBezTo>
                    <a:pt x="122" y="184"/>
                    <a:pt x="125" y="189"/>
                    <a:pt x="127" y="191"/>
                  </a:cubicBezTo>
                  <a:cubicBezTo>
                    <a:pt x="129" y="192"/>
                    <a:pt x="130" y="195"/>
                    <a:pt x="131" y="199"/>
                  </a:cubicBezTo>
                  <a:cubicBezTo>
                    <a:pt x="132" y="203"/>
                    <a:pt x="129" y="203"/>
                    <a:pt x="128" y="203"/>
                  </a:cubicBezTo>
                  <a:cubicBezTo>
                    <a:pt x="127" y="205"/>
                    <a:pt x="125" y="205"/>
                    <a:pt x="119" y="209"/>
                  </a:cubicBezTo>
                  <a:cubicBezTo>
                    <a:pt x="114" y="212"/>
                    <a:pt x="116" y="215"/>
                    <a:pt x="114" y="217"/>
                  </a:cubicBezTo>
                  <a:cubicBezTo>
                    <a:pt x="112" y="218"/>
                    <a:pt x="108" y="218"/>
                    <a:pt x="104" y="218"/>
                  </a:cubicBezTo>
                  <a:cubicBezTo>
                    <a:pt x="99" y="218"/>
                    <a:pt x="103" y="221"/>
                    <a:pt x="102" y="221"/>
                  </a:cubicBezTo>
                  <a:cubicBezTo>
                    <a:pt x="101" y="223"/>
                    <a:pt x="97" y="224"/>
                    <a:pt x="94" y="226"/>
                  </a:cubicBezTo>
                  <a:cubicBezTo>
                    <a:pt x="90" y="227"/>
                    <a:pt x="93" y="231"/>
                    <a:pt x="93" y="231"/>
                  </a:cubicBezTo>
                  <a:cubicBezTo>
                    <a:pt x="93" y="231"/>
                    <a:pt x="88" y="232"/>
                    <a:pt x="86" y="232"/>
                  </a:cubicBezTo>
                  <a:cubicBezTo>
                    <a:pt x="85" y="232"/>
                    <a:pt x="85" y="235"/>
                    <a:pt x="85" y="236"/>
                  </a:cubicBezTo>
                  <a:cubicBezTo>
                    <a:pt x="86" y="238"/>
                    <a:pt x="85" y="243"/>
                    <a:pt x="85" y="243"/>
                  </a:cubicBezTo>
                  <a:cubicBezTo>
                    <a:pt x="85" y="243"/>
                    <a:pt x="85" y="248"/>
                    <a:pt x="82" y="249"/>
                  </a:cubicBezTo>
                  <a:cubicBezTo>
                    <a:pt x="79" y="250"/>
                    <a:pt x="81" y="252"/>
                    <a:pt x="80" y="253"/>
                  </a:cubicBezTo>
                  <a:cubicBezTo>
                    <a:pt x="79" y="254"/>
                    <a:pt x="74" y="255"/>
                    <a:pt x="73" y="254"/>
                  </a:cubicBezTo>
                  <a:cubicBezTo>
                    <a:pt x="72" y="255"/>
                    <a:pt x="67" y="256"/>
                    <a:pt x="67" y="258"/>
                  </a:cubicBezTo>
                  <a:cubicBezTo>
                    <a:pt x="66" y="261"/>
                    <a:pt x="67" y="264"/>
                    <a:pt x="65" y="264"/>
                  </a:cubicBezTo>
                  <a:cubicBezTo>
                    <a:pt x="64" y="265"/>
                    <a:pt x="63" y="269"/>
                    <a:pt x="63" y="271"/>
                  </a:cubicBezTo>
                  <a:cubicBezTo>
                    <a:pt x="62" y="274"/>
                    <a:pt x="61" y="274"/>
                    <a:pt x="59" y="275"/>
                  </a:cubicBezTo>
                  <a:cubicBezTo>
                    <a:pt x="58" y="275"/>
                    <a:pt x="52" y="273"/>
                    <a:pt x="51" y="273"/>
                  </a:cubicBezTo>
                  <a:cubicBezTo>
                    <a:pt x="49" y="274"/>
                    <a:pt x="51" y="277"/>
                    <a:pt x="51" y="278"/>
                  </a:cubicBezTo>
                  <a:cubicBezTo>
                    <a:pt x="50" y="280"/>
                    <a:pt x="49" y="279"/>
                    <a:pt x="46" y="281"/>
                  </a:cubicBezTo>
                  <a:cubicBezTo>
                    <a:pt x="43" y="281"/>
                    <a:pt x="43" y="279"/>
                    <a:pt x="43" y="279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0" y="275"/>
                    <a:pt x="37" y="271"/>
                  </a:cubicBezTo>
                  <a:cubicBezTo>
                    <a:pt x="33" y="267"/>
                    <a:pt x="37" y="271"/>
                    <a:pt x="36" y="272"/>
                  </a:cubicBezTo>
                  <a:close/>
                  <a:moveTo>
                    <a:pt x="146" y="421"/>
                  </a:moveTo>
                  <a:cubicBezTo>
                    <a:pt x="140" y="422"/>
                    <a:pt x="132" y="419"/>
                    <a:pt x="125" y="415"/>
                  </a:cubicBezTo>
                  <a:cubicBezTo>
                    <a:pt x="90" y="395"/>
                    <a:pt x="62" y="367"/>
                    <a:pt x="43" y="331"/>
                  </a:cubicBezTo>
                  <a:cubicBezTo>
                    <a:pt x="42" y="329"/>
                    <a:pt x="42" y="328"/>
                    <a:pt x="42" y="327"/>
                  </a:cubicBezTo>
                  <a:cubicBezTo>
                    <a:pt x="42" y="326"/>
                    <a:pt x="41" y="324"/>
                    <a:pt x="41" y="323"/>
                  </a:cubicBezTo>
                  <a:cubicBezTo>
                    <a:pt x="41" y="322"/>
                    <a:pt x="40" y="319"/>
                    <a:pt x="40" y="318"/>
                  </a:cubicBezTo>
                  <a:cubicBezTo>
                    <a:pt x="40" y="316"/>
                    <a:pt x="41" y="317"/>
                    <a:pt x="42" y="317"/>
                  </a:cubicBezTo>
                  <a:cubicBezTo>
                    <a:pt x="42" y="317"/>
                    <a:pt x="43" y="316"/>
                    <a:pt x="45" y="314"/>
                  </a:cubicBezTo>
                  <a:cubicBezTo>
                    <a:pt x="46" y="312"/>
                    <a:pt x="45" y="314"/>
                    <a:pt x="46" y="314"/>
                  </a:cubicBezTo>
                  <a:cubicBezTo>
                    <a:pt x="47" y="314"/>
                    <a:pt x="48" y="312"/>
                    <a:pt x="48" y="310"/>
                  </a:cubicBezTo>
                  <a:cubicBezTo>
                    <a:pt x="49" y="309"/>
                    <a:pt x="48" y="308"/>
                    <a:pt x="47" y="306"/>
                  </a:cubicBezTo>
                  <a:cubicBezTo>
                    <a:pt x="47" y="304"/>
                    <a:pt x="47" y="306"/>
                    <a:pt x="49" y="305"/>
                  </a:cubicBezTo>
                  <a:cubicBezTo>
                    <a:pt x="50" y="304"/>
                    <a:pt x="51" y="303"/>
                    <a:pt x="52" y="303"/>
                  </a:cubicBezTo>
                  <a:cubicBezTo>
                    <a:pt x="53" y="302"/>
                    <a:pt x="55" y="304"/>
                    <a:pt x="56" y="303"/>
                  </a:cubicBezTo>
                  <a:cubicBezTo>
                    <a:pt x="58" y="303"/>
                    <a:pt x="58" y="302"/>
                    <a:pt x="58" y="300"/>
                  </a:cubicBezTo>
                  <a:cubicBezTo>
                    <a:pt x="59" y="298"/>
                    <a:pt x="59" y="298"/>
                    <a:pt x="60" y="298"/>
                  </a:cubicBezTo>
                  <a:cubicBezTo>
                    <a:pt x="60" y="297"/>
                    <a:pt x="62" y="300"/>
                    <a:pt x="62" y="300"/>
                  </a:cubicBezTo>
                  <a:cubicBezTo>
                    <a:pt x="63" y="301"/>
                    <a:pt x="64" y="303"/>
                    <a:pt x="64" y="303"/>
                  </a:cubicBezTo>
                  <a:cubicBezTo>
                    <a:pt x="61" y="305"/>
                    <a:pt x="61" y="305"/>
                    <a:pt x="61" y="305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4" y="308"/>
                    <a:pt x="54" y="308"/>
                    <a:pt x="54" y="308"/>
                  </a:cubicBezTo>
                  <a:cubicBezTo>
                    <a:pt x="54" y="308"/>
                    <a:pt x="52" y="309"/>
                    <a:pt x="50" y="309"/>
                  </a:cubicBezTo>
                  <a:cubicBezTo>
                    <a:pt x="49" y="310"/>
                    <a:pt x="50" y="313"/>
                    <a:pt x="50" y="314"/>
                  </a:cubicBezTo>
                  <a:cubicBezTo>
                    <a:pt x="51" y="315"/>
                    <a:pt x="51" y="319"/>
                    <a:pt x="51" y="319"/>
                  </a:cubicBezTo>
                  <a:cubicBezTo>
                    <a:pt x="51" y="319"/>
                    <a:pt x="48" y="320"/>
                    <a:pt x="48" y="320"/>
                  </a:cubicBezTo>
                  <a:cubicBezTo>
                    <a:pt x="46" y="320"/>
                    <a:pt x="45" y="322"/>
                    <a:pt x="45" y="323"/>
                  </a:cubicBezTo>
                  <a:cubicBezTo>
                    <a:pt x="44" y="323"/>
                    <a:pt x="46" y="326"/>
                    <a:pt x="47" y="327"/>
                  </a:cubicBezTo>
                  <a:cubicBezTo>
                    <a:pt x="49" y="328"/>
                    <a:pt x="54" y="329"/>
                    <a:pt x="54" y="329"/>
                  </a:cubicBezTo>
                  <a:cubicBezTo>
                    <a:pt x="55" y="329"/>
                    <a:pt x="56" y="331"/>
                    <a:pt x="58" y="332"/>
                  </a:cubicBezTo>
                  <a:cubicBezTo>
                    <a:pt x="59" y="332"/>
                    <a:pt x="60" y="335"/>
                    <a:pt x="60" y="337"/>
                  </a:cubicBezTo>
                  <a:cubicBezTo>
                    <a:pt x="61" y="339"/>
                    <a:pt x="62" y="342"/>
                    <a:pt x="63" y="343"/>
                  </a:cubicBezTo>
                  <a:cubicBezTo>
                    <a:pt x="64" y="344"/>
                    <a:pt x="63" y="347"/>
                    <a:pt x="64" y="349"/>
                  </a:cubicBezTo>
                  <a:cubicBezTo>
                    <a:pt x="65" y="351"/>
                    <a:pt x="67" y="353"/>
                    <a:pt x="69" y="353"/>
                  </a:cubicBezTo>
                  <a:cubicBezTo>
                    <a:pt x="69" y="353"/>
                    <a:pt x="75" y="357"/>
                    <a:pt x="76" y="359"/>
                  </a:cubicBezTo>
                  <a:cubicBezTo>
                    <a:pt x="79" y="361"/>
                    <a:pt x="82" y="363"/>
                    <a:pt x="82" y="363"/>
                  </a:cubicBezTo>
                  <a:cubicBezTo>
                    <a:pt x="83" y="367"/>
                    <a:pt x="83" y="367"/>
                    <a:pt x="83" y="367"/>
                  </a:cubicBezTo>
                  <a:cubicBezTo>
                    <a:pt x="83" y="367"/>
                    <a:pt x="84" y="367"/>
                    <a:pt x="88" y="368"/>
                  </a:cubicBezTo>
                  <a:cubicBezTo>
                    <a:pt x="91" y="369"/>
                    <a:pt x="93" y="371"/>
                    <a:pt x="93" y="371"/>
                  </a:cubicBezTo>
                  <a:cubicBezTo>
                    <a:pt x="93" y="371"/>
                    <a:pt x="94" y="374"/>
                    <a:pt x="95" y="375"/>
                  </a:cubicBezTo>
                  <a:cubicBezTo>
                    <a:pt x="94" y="376"/>
                    <a:pt x="96" y="377"/>
                    <a:pt x="96" y="377"/>
                  </a:cubicBezTo>
                  <a:cubicBezTo>
                    <a:pt x="96" y="377"/>
                    <a:pt x="102" y="380"/>
                    <a:pt x="102" y="380"/>
                  </a:cubicBezTo>
                  <a:cubicBezTo>
                    <a:pt x="102" y="381"/>
                    <a:pt x="103" y="382"/>
                    <a:pt x="105" y="382"/>
                  </a:cubicBezTo>
                  <a:cubicBezTo>
                    <a:pt x="106" y="382"/>
                    <a:pt x="108" y="381"/>
                    <a:pt x="109" y="381"/>
                  </a:cubicBezTo>
                  <a:cubicBezTo>
                    <a:pt x="110" y="380"/>
                    <a:pt x="113" y="380"/>
                    <a:pt x="115" y="379"/>
                  </a:cubicBezTo>
                  <a:cubicBezTo>
                    <a:pt x="118" y="378"/>
                    <a:pt x="119" y="379"/>
                    <a:pt x="119" y="379"/>
                  </a:cubicBezTo>
                  <a:cubicBezTo>
                    <a:pt x="119" y="379"/>
                    <a:pt x="120" y="382"/>
                    <a:pt x="120" y="383"/>
                  </a:cubicBezTo>
                  <a:cubicBezTo>
                    <a:pt x="121" y="385"/>
                    <a:pt x="120" y="386"/>
                    <a:pt x="120" y="386"/>
                  </a:cubicBezTo>
                  <a:cubicBezTo>
                    <a:pt x="120" y="386"/>
                    <a:pt x="118" y="388"/>
                    <a:pt x="117" y="387"/>
                  </a:cubicBezTo>
                  <a:cubicBezTo>
                    <a:pt x="117" y="387"/>
                    <a:pt x="118" y="392"/>
                    <a:pt x="118" y="392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6" y="397"/>
                    <a:pt x="128" y="398"/>
                  </a:cubicBezTo>
                  <a:cubicBezTo>
                    <a:pt x="131" y="398"/>
                    <a:pt x="131" y="395"/>
                    <a:pt x="132" y="394"/>
                  </a:cubicBezTo>
                  <a:cubicBezTo>
                    <a:pt x="133" y="394"/>
                    <a:pt x="132" y="393"/>
                    <a:pt x="132" y="393"/>
                  </a:cubicBezTo>
                  <a:cubicBezTo>
                    <a:pt x="128" y="390"/>
                    <a:pt x="128" y="390"/>
                    <a:pt x="128" y="390"/>
                  </a:cubicBezTo>
                  <a:cubicBezTo>
                    <a:pt x="128" y="390"/>
                    <a:pt x="128" y="387"/>
                    <a:pt x="130" y="386"/>
                  </a:cubicBezTo>
                  <a:cubicBezTo>
                    <a:pt x="131" y="386"/>
                    <a:pt x="135" y="386"/>
                    <a:pt x="135" y="386"/>
                  </a:cubicBezTo>
                  <a:cubicBezTo>
                    <a:pt x="139" y="388"/>
                    <a:pt x="139" y="388"/>
                    <a:pt x="139" y="388"/>
                  </a:cubicBezTo>
                  <a:cubicBezTo>
                    <a:pt x="140" y="390"/>
                    <a:pt x="140" y="390"/>
                    <a:pt x="140" y="390"/>
                  </a:cubicBezTo>
                  <a:cubicBezTo>
                    <a:pt x="140" y="395"/>
                    <a:pt x="140" y="395"/>
                    <a:pt x="140" y="395"/>
                  </a:cubicBezTo>
                  <a:cubicBezTo>
                    <a:pt x="140" y="395"/>
                    <a:pt x="139" y="397"/>
                    <a:pt x="140" y="399"/>
                  </a:cubicBezTo>
                  <a:cubicBezTo>
                    <a:pt x="140" y="401"/>
                    <a:pt x="141" y="401"/>
                    <a:pt x="141" y="402"/>
                  </a:cubicBezTo>
                  <a:cubicBezTo>
                    <a:pt x="142" y="402"/>
                    <a:pt x="144" y="403"/>
                    <a:pt x="144" y="403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45" y="406"/>
                    <a:pt x="145" y="409"/>
                    <a:pt x="146" y="410"/>
                  </a:cubicBezTo>
                  <a:cubicBezTo>
                    <a:pt x="146" y="411"/>
                    <a:pt x="149" y="415"/>
                    <a:pt x="150" y="416"/>
                  </a:cubicBezTo>
                  <a:cubicBezTo>
                    <a:pt x="150" y="417"/>
                    <a:pt x="151" y="418"/>
                    <a:pt x="151" y="418"/>
                  </a:cubicBezTo>
                  <a:cubicBezTo>
                    <a:pt x="146" y="421"/>
                    <a:pt x="146" y="421"/>
                    <a:pt x="146" y="421"/>
                  </a:cubicBezTo>
                  <a:close/>
                  <a:moveTo>
                    <a:pt x="191" y="49"/>
                  </a:moveTo>
                  <a:cubicBezTo>
                    <a:pt x="189" y="54"/>
                    <a:pt x="184" y="47"/>
                    <a:pt x="180" y="45"/>
                  </a:cubicBezTo>
                  <a:cubicBezTo>
                    <a:pt x="177" y="44"/>
                    <a:pt x="177" y="45"/>
                    <a:pt x="167" y="44"/>
                  </a:cubicBezTo>
                  <a:cubicBezTo>
                    <a:pt x="157" y="43"/>
                    <a:pt x="161" y="44"/>
                    <a:pt x="161" y="44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56" y="45"/>
                    <a:pt x="153" y="42"/>
                  </a:cubicBezTo>
                  <a:cubicBezTo>
                    <a:pt x="150" y="40"/>
                    <a:pt x="147" y="42"/>
                    <a:pt x="145" y="42"/>
                  </a:cubicBezTo>
                  <a:cubicBezTo>
                    <a:pt x="143" y="42"/>
                    <a:pt x="143" y="33"/>
                    <a:pt x="143" y="33"/>
                  </a:cubicBezTo>
                  <a:cubicBezTo>
                    <a:pt x="144" y="32"/>
                    <a:pt x="144" y="31"/>
                    <a:pt x="145" y="30"/>
                  </a:cubicBezTo>
                  <a:cubicBezTo>
                    <a:pt x="167" y="21"/>
                    <a:pt x="191" y="14"/>
                    <a:pt x="217" y="13"/>
                  </a:cubicBezTo>
                  <a:cubicBezTo>
                    <a:pt x="248" y="11"/>
                    <a:pt x="277" y="16"/>
                    <a:pt x="304" y="26"/>
                  </a:cubicBezTo>
                  <a:cubicBezTo>
                    <a:pt x="302" y="26"/>
                    <a:pt x="299" y="26"/>
                    <a:pt x="298" y="25"/>
                  </a:cubicBezTo>
                  <a:cubicBezTo>
                    <a:pt x="297" y="24"/>
                    <a:pt x="289" y="31"/>
                    <a:pt x="288" y="31"/>
                  </a:cubicBezTo>
                  <a:cubicBezTo>
                    <a:pt x="286" y="31"/>
                    <a:pt x="283" y="32"/>
                    <a:pt x="281" y="32"/>
                  </a:cubicBezTo>
                  <a:cubicBezTo>
                    <a:pt x="280" y="33"/>
                    <a:pt x="275" y="31"/>
                    <a:pt x="271" y="31"/>
                  </a:cubicBezTo>
                  <a:cubicBezTo>
                    <a:pt x="268" y="31"/>
                    <a:pt x="267" y="31"/>
                    <a:pt x="263" y="28"/>
                  </a:cubicBezTo>
                  <a:cubicBezTo>
                    <a:pt x="260" y="24"/>
                    <a:pt x="259" y="29"/>
                    <a:pt x="257" y="29"/>
                  </a:cubicBezTo>
                  <a:cubicBezTo>
                    <a:pt x="254" y="29"/>
                    <a:pt x="248" y="29"/>
                    <a:pt x="248" y="29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1" y="36"/>
                    <a:pt x="248" y="37"/>
                    <a:pt x="245" y="37"/>
                  </a:cubicBezTo>
                  <a:cubicBezTo>
                    <a:pt x="241" y="37"/>
                    <a:pt x="241" y="34"/>
                    <a:pt x="239" y="31"/>
                  </a:cubicBezTo>
                  <a:cubicBezTo>
                    <a:pt x="238" y="29"/>
                    <a:pt x="237" y="29"/>
                    <a:pt x="235" y="24"/>
                  </a:cubicBezTo>
                  <a:cubicBezTo>
                    <a:pt x="232" y="21"/>
                    <a:pt x="224" y="28"/>
                    <a:pt x="221" y="29"/>
                  </a:cubicBezTo>
                  <a:cubicBezTo>
                    <a:pt x="218" y="29"/>
                    <a:pt x="216" y="29"/>
                    <a:pt x="213" y="31"/>
                  </a:cubicBezTo>
                  <a:cubicBezTo>
                    <a:pt x="210" y="33"/>
                    <a:pt x="213" y="33"/>
                    <a:pt x="213" y="33"/>
                  </a:cubicBezTo>
                  <a:cubicBezTo>
                    <a:pt x="222" y="38"/>
                    <a:pt x="222" y="38"/>
                    <a:pt x="222" y="38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29" y="47"/>
                    <a:pt x="226" y="47"/>
                  </a:cubicBezTo>
                  <a:cubicBezTo>
                    <a:pt x="223" y="48"/>
                    <a:pt x="223" y="45"/>
                    <a:pt x="222" y="44"/>
                  </a:cubicBezTo>
                  <a:cubicBezTo>
                    <a:pt x="220" y="43"/>
                    <a:pt x="205" y="45"/>
                    <a:pt x="205" y="45"/>
                  </a:cubicBezTo>
                  <a:cubicBezTo>
                    <a:pt x="205" y="45"/>
                    <a:pt x="197" y="42"/>
                    <a:pt x="192" y="45"/>
                  </a:cubicBezTo>
                  <a:cubicBezTo>
                    <a:pt x="188" y="47"/>
                    <a:pt x="192" y="45"/>
                    <a:pt x="191" y="49"/>
                  </a:cubicBezTo>
                  <a:close/>
                  <a:moveTo>
                    <a:pt x="248" y="442"/>
                  </a:move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7" y="438"/>
                    <a:pt x="246" y="437"/>
                  </a:cubicBezTo>
                  <a:cubicBezTo>
                    <a:pt x="245" y="435"/>
                    <a:pt x="248" y="436"/>
                    <a:pt x="248" y="436"/>
                  </a:cubicBezTo>
                  <a:cubicBezTo>
                    <a:pt x="248" y="436"/>
                    <a:pt x="257" y="430"/>
                    <a:pt x="257" y="429"/>
                  </a:cubicBezTo>
                  <a:cubicBezTo>
                    <a:pt x="257" y="427"/>
                    <a:pt x="253" y="426"/>
                    <a:pt x="245" y="427"/>
                  </a:cubicBezTo>
                  <a:cubicBezTo>
                    <a:pt x="237" y="428"/>
                    <a:pt x="241" y="426"/>
                    <a:pt x="231" y="432"/>
                  </a:cubicBezTo>
                  <a:cubicBezTo>
                    <a:pt x="221" y="438"/>
                    <a:pt x="221" y="425"/>
                    <a:pt x="217" y="421"/>
                  </a:cubicBezTo>
                  <a:cubicBezTo>
                    <a:pt x="212" y="418"/>
                    <a:pt x="212" y="417"/>
                    <a:pt x="209" y="411"/>
                  </a:cubicBezTo>
                  <a:cubicBezTo>
                    <a:pt x="206" y="405"/>
                    <a:pt x="209" y="411"/>
                    <a:pt x="216" y="406"/>
                  </a:cubicBezTo>
                  <a:cubicBezTo>
                    <a:pt x="222" y="402"/>
                    <a:pt x="218" y="405"/>
                    <a:pt x="222" y="406"/>
                  </a:cubicBezTo>
                  <a:cubicBezTo>
                    <a:pt x="225" y="406"/>
                    <a:pt x="234" y="408"/>
                    <a:pt x="237" y="408"/>
                  </a:cubicBezTo>
                  <a:cubicBezTo>
                    <a:pt x="240" y="408"/>
                    <a:pt x="242" y="407"/>
                    <a:pt x="241" y="397"/>
                  </a:cubicBezTo>
                  <a:cubicBezTo>
                    <a:pt x="240" y="388"/>
                    <a:pt x="241" y="397"/>
                    <a:pt x="256" y="389"/>
                  </a:cubicBezTo>
                  <a:cubicBezTo>
                    <a:pt x="270" y="381"/>
                    <a:pt x="253" y="382"/>
                    <a:pt x="264" y="379"/>
                  </a:cubicBezTo>
                  <a:cubicBezTo>
                    <a:pt x="275" y="376"/>
                    <a:pt x="262" y="376"/>
                    <a:pt x="253" y="373"/>
                  </a:cubicBezTo>
                  <a:cubicBezTo>
                    <a:pt x="244" y="370"/>
                    <a:pt x="248" y="373"/>
                    <a:pt x="242" y="367"/>
                  </a:cubicBezTo>
                  <a:cubicBezTo>
                    <a:pt x="236" y="360"/>
                    <a:pt x="243" y="362"/>
                    <a:pt x="246" y="361"/>
                  </a:cubicBezTo>
                  <a:cubicBezTo>
                    <a:pt x="249" y="359"/>
                    <a:pt x="254" y="360"/>
                    <a:pt x="257" y="362"/>
                  </a:cubicBezTo>
                  <a:cubicBezTo>
                    <a:pt x="260" y="364"/>
                    <a:pt x="262" y="363"/>
                    <a:pt x="262" y="363"/>
                  </a:cubicBezTo>
                  <a:cubicBezTo>
                    <a:pt x="262" y="363"/>
                    <a:pt x="268" y="368"/>
                    <a:pt x="274" y="364"/>
                  </a:cubicBezTo>
                  <a:cubicBezTo>
                    <a:pt x="280" y="361"/>
                    <a:pt x="274" y="364"/>
                    <a:pt x="276" y="365"/>
                  </a:cubicBezTo>
                  <a:cubicBezTo>
                    <a:pt x="277" y="367"/>
                    <a:pt x="280" y="366"/>
                    <a:pt x="282" y="368"/>
                  </a:cubicBezTo>
                  <a:cubicBezTo>
                    <a:pt x="284" y="370"/>
                    <a:pt x="290" y="372"/>
                    <a:pt x="304" y="365"/>
                  </a:cubicBezTo>
                  <a:cubicBezTo>
                    <a:pt x="319" y="358"/>
                    <a:pt x="305" y="361"/>
                    <a:pt x="311" y="357"/>
                  </a:cubicBezTo>
                  <a:cubicBezTo>
                    <a:pt x="318" y="354"/>
                    <a:pt x="314" y="355"/>
                    <a:pt x="315" y="359"/>
                  </a:cubicBezTo>
                  <a:cubicBezTo>
                    <a:pt x="315" y="363"/>
                    <a:pt x="315" y="369"/>
                    <a:pt x="318" y="370"/>
                  </a:cubicBezTo>
                  <a:cubicBezTo>
                    <a:pt x="320" y="370"/>
                    <a:pt x="321" y="369"/>
                    <a:pt x="324" y="367"/>
                  </a:cubicBezTo>
                  <a:cubicBezTo>
                    <a:pt x="327" y="364"/>
                    <a:pt x="334" y="379"/>
                    <a:pt x="340" y="375"/>
                  </a:cubicBezTo>
                  <a:cubicBezTo>
                    <a:pt x="347" y="372"/>
                    <a:pt x="343" y="374"/>
                    <a:pt x="349" y="369"/>
                  </a:cubicBezTo>
                  <a:cubicBezTo>
                    <a:pt x="355" y="364"/>
                    <a:pt x="348" y="363"/>
                    <a:pt x="345" y="359"/>
                  </a:cubicBezTo>
                  <a:cubicBezTo>
                    <a:pt x="341" y="357"/>
                    <a:pt x="343" y="361"/>
                    <a:pt x="337" y="363"/>
                  </a:cubicBezTo>
                  <a:cubicBezTo>
                    <a:pt x="331" y="366"/>
                    <a:pt x="335" y="362"/>
                    <a:pt x="326" y="355"/>
                  </a:cubicBezTo>
                  <a:cubicBezTo>
                    <a:pt x="317" y="348"/>
                    <a:pt x="326" y="355"/>
                    <a:pt x="328" y="350"/>
                  </a:cubicBezTo>
                  <a:cubicBezTo>
                    <a:pt x="329" y="345"/>
                    <a:pt x="333" y="352"/>
                    <a:pt x="338" y="349"/>
                  </a:cubicBezTo>
                  <a:cubicBezTo>
                    <a:pt x="342" y="348"/>
                    <a:pt x="341" y="347"/>
                    <a:pt x="347" y="346"/>
                  </a:cubicBezTo>
                  <a:cubicBezTo>
                    <a:pt x="353" y="345"/>
                    <a:pt x="347" y="346"/>
                    <a:pt x="348" y="342"/>
                  </a:cubicBezTo>
                  <a:cubicBezTo>
                    <a:pt x="349" y="338"/>
                    <a:pt x="351" y="342"/>
                    <a:pt x="357" y="338"/>
                  </a:cubicBezTo>
                  <a:cubicBezTo>
                    <a:pt x="363" y="335"/>
                    <a:pt x="359" y="336"/>
                    <a:pt x="357" y="332"/>
                  </a:cubicBezTo>
                  <a:cubicBezTo>
                    <a:pt x="354" y="327"/>
                    <a:pt x="355" y="332"/>
                    <a:pt x="353" y="333"/>
                  </a:cubicBezTo>
                  <a:cubicBezTo>
                    <a:pt x="351" y="335"/>
                    <a:pt x="350" y="334"/>
                    <a:pt x="345" y="332"/>
                  </a:cubicBezTo>
                  <a:cubicBezTo>
                    <a:pt x="340" y="330"/>
                    <a:pt x="339" y="332"/>
                    <a:pt x="337" y="331"/>
                  </a:cubicBezTo>
                  <a:cubicBezTo>
                    <a:pt x="335" y="330"/>
                    <a:pt x="334" y="333"/>
                    <a:pt x="322" y="334"/>
                  </a:cubicBezTo>
                  <a:cubicBezTo>
                    <a:pt x="310" y="336"/>
                    <a:pt x="322" y="334"/>
                    <a:pt x="315" y="328"/>
                  </a:cubicBezTo>
                  <a:cubicBezTo>
                    <a:pt x="308" y="322"/>
                    <a:pt x="315" y="328"/>
                    <a:pt x="311" y="329"/>
                  </a:cubicBezTo>
                  <a:cubicBezTo>
                    <a:pt x="306" y="329"/>
                    <a:pt x="305" y="331"/>
                    <a:pt x="302" y="333"/>
                  </a:cubicBezTo>
                  <a:cubicBezTo>
                    <a:pt x="299" y="335"/>
                    <a:pt x="300" y="335"/>
                    <a:pt x="294" y="336"/>
                  </a:cubicBezTo>
                  <a:cubicBezTo>
                    <a:pt x="288" y="336"/>
                    <a:pt x="294" y="336"/>
                    <a:pt x="288" y="337"/>
                  </a:cubicBezTo>
                  <a:cubicBezTo>
                    <a:pt x="282" y="338"/>
                    <a:pt x="286" y="341"/>
                    <a:pt x="286" y="349"/>
                  </a:cubicBezTo>
                  <a:cubicBezTo>
                    <a:pt x="286" y="357"/>
                    <a:pt x="286" y="349"/>
                    <a:pt x="282" y="350"/>
                  </a:cubicBezTo>
                  <a:cubicBezTo>
                    <a:pt x="279" y="351"/>
                    <a:pt x="280" y="351"/>
                    <a:pt x="278" y="351"/>
                  </a:cubicBezTo>
                  <a:cubicBezTo>
                    <a:pt x="276" y="351"/>
                    <a:pt x="278" y="351"/>
                    <a:pt x="269" y="350"/>
                  </a:cubicBezTo>
                  <a:cubicBezTo>
                    <a:pt x="260" y="349"/>
                    <a:pt x="266" y="350"/>
                    <a:pt x="263" y="350"/>
                  </a:cubicBezTo>
                  <a:cubicBezTo>
                    <a:pt x="260" y="350"/>
                    <a:pt x="259" y="350"/>
                    <a:pt x="254" y="349"/>
                  </a:cubicBezTo>
                  <a:cubicBezTo>
                    <a:pt x="250" y="348"/>
                    <a:pt x="251" y="349"/>
                    <a:pt x="249" y="349"/>
                  </a:cubicBezTo>
                  <a:cubicBezTo>
                    <a:pt x="247" y="348"/>
                    <a:pt x="242" y="344"/>
                    <a:pt x="239" y="341"/>
                  </a:cubicBezTo>
                  <a:cubicBezTo>
                    <a:pt x="236" y="338"/>
                    <a:pt x="231" y="337"/>
                    <a:pt x="226" y="337"/>
                  </a:cubicBezTo>
                  <a:cubicBezTo>
                    <a:pt x="221" y="338"/>
                    <a:pt x="223" y="337"/>
                    <a:pt x="221" y="335"/>
                  </a:cubicBezTo>
                  <a:cubicBezTo>
                    <a:pt x="219" y="334"/>
                    <a:pt x="216" y="329"/>
                    <a:pt x="215" y="327"/>
                  </a:cubicBezTo>
                  <a:cubicBezTo>
                    <a:pt x="215" y="325"/>
                    <a:pt x="207" y="322"/>
                    <a:pt x="202" y="313"/>
                  </a:cubicBezTo>
                  <a:cubicBezTo>
                    <a:pt x="196" y="304"/>
                    <a:pt x="197" y="307"/>
                    <a:pt x="202" y="294"/>
                  </a:cubicBezTo>
                  <a:cubicBezTo>
                    <a:pt x="207" y="281"/>
                    <a:pt x="198" y="291"/>
                    <a:pt x="198" y="285"/>
                  </a:cubicBezTo>
                  <a:cubicBezTo>
                    <a:pt x="198" y="278"/>
                    <a:pt x="196" y="282"/>
                    <a:pt x="194" y="277"/>
                  </a:cubicBezTo>
                  <a:cubicBezTo>
                    <a:pt x="191" y="272"/>
                    <a:pt x="194" y="277"/>
                    <a:pt x="199" y="270"/>
                  </a:cubicBezTo>
                  <a:cubicBezTo>
                    <a:pt x="204" y="263"/>
                    <a:pt x="199" y="270"/>
                    <a:pt x="202" y="265"/>
                  </a:cubicBezTo>
                  <a:cubicBezTo>
                    <a:pt x="206" y="261"/>
                    <a:pt x="204" y="262"/>
                    <a:pt x="203" y="258"/>
                  </a:cubicBezTo>
                  <a:cubicBezTo>
                    <a:pt x="204" y="253"/>
                    <a:pt x="205" y="255"/>
                    <a:pt x="209" y="252"/>
                  </a:cubicBezTo>
                  <a:cubicBezTo>
                    <a:pt x="214" y="249"/>
                    <a:pt x="211" y="250"/>
                    <a:pt x="213" y="244"/>
                  </a:cubicBezTo>
                  <a:cubicBezTo>
                    <a:pt x="215" y="239"/>
                    <a:pt x="216" y="243"/>
                    <a:pt x="220" y="240"/>
                  </a:cubicBezTo>
                  <a:cubicBezTo>
                    <a:pt x="225" y="237"/>
                    <a:pt x="232" y="238"/>
                    <a:pt x="238" y="238"/>
                  </a:cubicBezTo>
                  <a:cubicBezTo>
                    <a:pt x="245" y="238"/>
                    <a:pt x="246" y="238"/>
                    <a:pt x="250" y="239"/>
                  </a:cubicBezTo>
                  <a:cubicBezTo>
                    <a:pt x="255" y="241"/>
                    <a:pt x="261" y="240"/>
                    <a:pt x="263" y="242"/>
                  </a:cubicBezTo>
                  <a:cubicBezTo>
                    <a:pt x="266" y="244"/>
                    <a:pt x="269" y="243"/>
                    <a:pt x="271" y="242"/>
                  </a:cubicBezTo>
                  <a:cubicBezTo>
                    <a:pt x="272" y="241"/>
                    <a:pt x="271" y="239"/>
                    <a:pt x="275" y="235"/>
                  </a:cubicBezTo>
                  <a:cubicBezTo>
                    <a:pt x="280" y="231"/>
                    <a:pt x="280" y="235"/>
                    <a:pt x="283" y="236"/>
                  </a:cubicBezTo>
                  <a:cubicBezTo>
                    <a:pt x="286" y="236"/>
                    <a:pt x="293" y="231"/>
                    <a:pt x="293" y="231"/>
                  </a:cubicBezTo>
                  <a:cubicBezTo>
                    <a:pt x="293" y="231"/>
                    <a:pt x="292" y="226"/>
                    <a:pt x="290" y="219"/>
                  </a:cubicBezTo>
                  <a:cubicBezTo>
                    <a:pt x="288" y="213"/>
                    <a:pt x="290" y="219"/>
                    <a:pt x="290" y="216"/>
                  </a:cubicBezTo>
                  <a:cubicBezTo>
                    <a:pt x="290" y="212"/>
                    <a:pt x="290" y="201"/>
                    <a:pt x="290" y="201"/>
                  </a:cubicBezTo>
                  <a:cubicBezTo>
                    <a:pt x="290" y="201"/>
                    <a:pt x="292" y="198"/>
                    <a:pt x="295" y="193"/>
                  </a:cubicBezTo>
                  <a:cubicBezTo>
                    <a:pt x="297" y="188"/>
                    <a:pt x="298" y="189"/>
                    <a:pt x="298" y="187"/>
                  </a:cubicBezTo>
                  <a:cubicBezTo>
                    <a:pt x="298" y="186"/>
                    <a:pt x="302" y="182"/>
                    <a:pt x="303" y="179"/>
                  </a:cubicBezTo>
                  <a:cubicBezTo>
                    <a:pt x="304" y="176"/>
                    <a:pt x="304" y="175"/>
                    <a:pt x="304" y="170"/>
                  </a:cubicBezTo>
                  <a:cubicBezTo>
                    <a:pt x="304" y="167"/>
                    <a:pt x="301" y="166"/>
                    <a:pt x="297" y="164"/>
                  </a:cubicBezTo>
                  <a:cubicBezTo>
                    <a:pt x="292" y="161"/>
                    <a:pt x="294" y="159"/>
                    <a:pt x="292" y="153"/>
                  </a:cubicBezTo>
                  <a:cubicBezTo>
                    <a:pt x="291" y="146"/>
                    <a:pt x="292" y="153"/>
                    <a:pt x="289" y="146"/>
                  </a:cubicBezTo>
                  <a:cubicBezTo>
                    <a:pt x="287" y="140"/>
                    <a:pt x="290" y="143"/>
                    <a:pt x="293" y="139"/>
                  </a:cubicBezTo>
                  <a:cubicBezTo>
                    <a:pt x="298" y="135"/>
                    <a:pt x="297" y="137"/>
                    <a:pt x="300" y="130"/>
                  </a:cubicBezTo>
                  <a:cubicBezTo>
                    <a:pt x="303" y="123"/>
                    <a:pt x="300" y="127"/>
                    <a:pt x="301" y="122"/>
                  </a:cubicBezTo>
                  <a:cubicBezTo>
                    <a:pt x="301" y="116"/>
                    <a:pt x="301" y="122"/>
                    <a:pt x="300" y="116"/>
                  </a:cubicBezTo>
                  <a:cubicBezTo>
                    <a:pt x="300" y="109"/>
                    <a:pt x="300" y="116"/>
                    <a:pt x="303" y="107"/>
                  </a:cubicBezTo>
                  <a:cubicBezTo>
                    <a:pt x="306" y="99"/>
                    <a:pt x="304" y="103"/>
                    <a:pt x="308" y="96"/>
                  </a:cubicBezTo>
                  <a:cubicBezTo>
                    <a:pt x="311" y="89"/>
                    <a:pt x="308" y="96"/>
                    <a:pt x="310" y="95"/>
                  </a:cubicBezTo>
                  <a:cubicBezTo>
                    <a:pt x="312" y="95"/>
                    <a:pt x="320" y="98"/>
                    <a:pt x="322" y="100"/>
                  </a:cubicBezTo>
                  <a:cubicBezTo>
                    <a:pt x="323" y="102"/>
                    <a:pt x="334" y="105"/>
                    <a:pt x="337" y="105"/>
                  </a:cubicBezTo>
                  <a:cubicBezTo>
                    <a:pt x="340" y="106"/>
                    <a:pt x="340" y="111"/>
                    <a:pt x="340" y="111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58" y="130"/>
                    <a:pt x="358" y="130"/>
                    <a:pt x="358" y="130"/>
                  </a:cubicBezTo>
                  <a:cubicBezTo>
                    <a:pt x="358" y="130"/>
                    <a:pt x="359" y="136"/>
                    <a:pt x="359" y="138"/>
                  </a:cubicBezTo>
                  <a:cubicBezTo>
                    <a:pt x="359" y="140"/>
                    <a:pt x="364" y="139"/>
                    <a:pt x="366" y="140"/>
                  </a:cubicBezTo>
                  <a:cubicBezTo>
                    <a:pt x="369" y="140"/>
                    <a:pt x="369" y="144"/>
                    <a:pt x="369" y="145"/>
                  </a:cubicBezTo>
                  <a:cubicBezTo>
                    <a:pt x="370" y="147"/>
                    <a:pt x="375" y="152"/>
                    <a:pt x="380" y="153"/>
                  </a:cubicBezTo>
                  <a:cubicBezTo>
                    <a:pt x="383" y="154"/>
                    <a:pt x="376" y="162"/>
                    <a:pt x="376" y="162"/>
                  </a:cubicBezTo>
                  <a:cubicBezTo>
                    <a:pt x="376" y="162"/>
                    <a:pt x="382" y="165"/>
                    <a:pt x="383" y="170"/>
                  </a:cubicBezTo>
                  <a:cubicBezTo>
                    <a:pt x="384" y="174"/>
                    <a:pt x="384" y="182"/>
                    <a:pt x="383" y="184"/>
                  </a:cubicBezTo>
                  <a:cubicBezTo>
                    <a:pt x="384" y="186"/>
                    <a:pt x="384" y="194"/>
                    <a:pt x="384" y="194"/>
                  </a:cubicBezTo>
                  <a:cubicBezTo>
                    <a:pt x="389" y="199"/>
                    <a:pt x="389" y="199"/>
                    <a:pt x="389" y="199"/>
                  </a:cubicBezTo>
                  <a:cubicBezTo>
                    <a:pt x="389" y="199"/>
                    <a:pt x="390" y="209"/>
                    <a:pt x="392" y="210"/>
                  </a:cubicBezTo>
                  <a:cubicBezTo>
                    <a:pt x="393" y="211"/>
                    <a:pt x="397" y="218"/>
                    <a:pt x="400" y="217"/>
                  </a:cubicBezTo>
                  <a:cubicBezTo>
                    <a:pt x="402" y="217"/>
                    <a:pt x="402" y="233"/>
                    <a:pt x="402" y="233"/>
                  </a:cubicBezTo>
                  <a:cubicBezTo>
                    <a:pt x="408" y="241"/>
                    <a:pt x="408" y="241"/>
                    <a:pt x="408" y="241"/>
                  </a:cubicBezTo>
                  <a:cubicBezTo>
                    <a:pt x="408" y="241"/>
                    <a:pt x="410" y="250"/>
                    <a:pt x="410" y="251"/>
                  </a:cubicBezTo>
                  <a:cubicBezTo>
                    <a:pt x="410" y="253"/>
                    <a:pt x="406" y="257"/>
                    <a:pt x="406" y="257"/>
                  </a:cubicBezTo>
                  <a:cubicBezTo>
                    <a:pt x="406" y="257"/>
                    <a:pt x="401" y="257"/>
                    <a:pt x="398" y="256"/>
                  </a:cubicBezTo>
                  <a:cubicBezTo>
                    <a:pt x="394" y="254"/>
                    <a:pt x="395" y="255"/>
                    <a:pt x="393" y="256"/>
                  </a:cubicBezTo>
                  <a:cubicBezTo>
                    <a:pt x="391" y="255"/>
                    <a:pt x="391" y="256"/>
                    <a:pt x="387" y="258"/>
                  </a:cubicBezTo>
                  <a:cubicBezTo>
                    <a:pt x="384" y="259"/>
                    <a:pt x="387" y="263"/>
                    <a:pt x="388" y="265"/>
                  </a:cubicBezTo>
                  <a:cubicBezTo>
                    <a:pt x="388" y="267"/>
                    <a:pt x="383" y="268"/>
                    <a:pt x="381" y="268"/>
                  </a:cubicBezTo>
                  <a:cubicBezTo>
                    <a:pt x="379" y="269"/>
                    <a:pt x="378" y="275"/>
                    <a:pt x="377" y="277"/>
                  </a:cubicBezTo>
                  <a:cubicBezTo>
                    <a:pt x="376" y="279"/>
                    <a:pt x="375" y="281"/>
                    <a:pt x="374" y="285"/>
                  </a:cubicBezTo>
                  <a:cubicBezTo>
                    <a:pt x="371" y="290"/>
                    <a:pt x="370" y="288"/>
                    <a:pt x="368" y="289"/>
                  </a:cubicBezTo>
                  <a:cubicBezTo>
                    <a:pt x="365" y="290"/>
                    <a:pt x="369" y="295"/>
                    <a:pt x="366" y="301"/>
                  </a:cubicBezTo>
                  <a:cubicBezTo>
                    <a:pt x="364" y="306"/>
                    <a:pt x="372" y="302"/>
                    <a:pt x="372" y="302"/>
                  </a:cubicBezTo>
                  <a:cubicBezTo>
                    <a:pt x="372" y="302"/>
                    <a:pt x="372" y="302"/>
                    <a:pt x="376" y="298"/>
                  </a:cubicBezTo>
                  <a:cubicBezTo>
                    <a:pt x="380" y="294"/>
                    <a:pt x="377" y="296"/>
                    <a:pt x="380" y="291"/>
                  </a:cubicBezTo>
                  <a:cubicBezTo>
                    <a:pt x="382" y="287"/>
                    <a:pt x="380" y="284"/>
                    <a:pt x="381" y="282"/>
                  </a:cubicBezTo>
                  <a:cubicBezTo>
                    <a:pt x="382" y="281"/>
                    <a:pt x="389" y="279"/>
                    <a:pt x="390" y="276"/>
                  </a:cubicBezTo>
                  <a:cubicBezTo>
                    <a:pt x="392" y="272"/>
                    <a:pt x="396" y="268"/>
                    <a:pt x="396" y="268"/>
                  </a:cubicBezTo>
                  <a:cubicBezTo>
                    <a:pt x="396" y="268"/>
                    <a:pt x="407" y="269"/>
                    <a:pt x="410" y="269"/>
                  </a:cubicBezTo>
                  <a:cubicBezTo>
                    <a:pt x="411" y="270"/>
                    <a:pt x="413" y="277"/>
                    <a:pt x="413" y="277"/>
                  </a:cubicBezTo>
                  <a:cubicBezTo>
                    <a:pt x="413" y="277"/>
                    <a:pt x="415" y="282"/>
                    <a:pt x="416" y="284"/>
                  </a:cubicBezTo>
                  <a:cubicBezTo>
                    <a:pt x="416" y="286"/>
                    <a:pt x="413" y="294"/>
                    <a:pt x="413" y="294"/>
                  </a:cubicBezTo>
                  <a:cubicBezTo>
                    <a:pt x="414" y="302"/>
                    <a:pt x="414" y="302"/>
                    <a:pt x="414" y="302"/>
                  </a:cubicBezTo>
                  <a:cubicBezTo>
                    <a:pt x="414" y="302"/>
                    <a:pt x="410" y="307"/>
                    <a:pt x="411" y="309"/>
                  </a:cubicBezTo>
                  <a:cubicBezTo>
                    <a:pt x="412" y="312"/>
                    <a:pt x="411" y="309"/>
                    <a:pt x="413" y="309"/>
                  </a:cubicBezTo>
                  <a:cubicBezTo>
                    <a:pt x="415" y="308"/>
                    <a:pt x="420" y="307"/>
                    <a:pt x="421" y="305"/>
                  </a:cubicBezTo>
                  <a:cubicBezTo>
                    <a:pt x="423" y="303"/>
                    <a:pt x="424" y="296"/>
                    <a:pt x="426" y="294"/>
                  </a:cubicBezTo>
                  <a:cubicBezTo>
                    <a:pt x="428" y="292"/>
                    <a:pt x="429" y="292"/>
                    <a:pt x="431" y="288"/>
                  </a:cubicBezTo>
                  <a:cubicBezTo>
                    <a:pt x="433" y="286"/>
                    <a:pt x="433" y="286"/>
                    <a:pt x="434" y="286"/>
                  </a:cubicBezTo>
                  <a:cubicBezTo>
                    <a:pt x="410" y="369"/>
                    <a:pt x="338" y="433"/>
                    <a:pt x="248" y="4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3" name="Freeform 30"/>
            <p:cNvSpPr>
              <a:spLocks noEditPoints="1"/>
            </p:cNvSpPr>
            <p:nvPr userDrawn="1"/>
          </p:nvSpPr>
          <p:spPr bwMode="auto">
            <a:xfrm>
              <a:off x="6005513" y="539750"/>
              <a:ext cx="1546225" cy="1514476"/>
            </a:xfrm>
            <a:custGeom>
              <a:avLst/>
              <a:gdLst>
                <a:gd name="T0" fmla="*/ 205 w 487"/>
                <a:gd name="T1" fmla="*/ 466 h 476"/>
                <a:gd name="T2" fmla="*/ 272 w 487"/>
                <a:gd name="T3" fmla="*/ 29 h 476"/>
                <a:gd name="T4" fmla="*/ 321 w 487"/>
                <a:gd name="T5" fmla="*/ 59 h 476"/>
                <a:gd name="T6" fmla="*/ 294 w 487"/>
                <a:gd name="T7" fmla="*/ 59 h 476"/>
                <a:gd name="T8" fmla="*/ 265 w 487"/>
                <a:gd name="T9" fmla="*/ 48 h 476"/>
                <a:gd name="T10" fmla="*/ 255 w 487"/>
                <a:gd name="T11" fmla="*/ 58 h 476"/>
                <a:gd name="T12" fmla="*/ 211 w 487"/>
                <a:gd name="T13" fmla="*/ 47 h 476"/>
                <a:gd name="T14" fmla="*/ 118 w 487"/>
                <a:gd name="T15" fmla="*/ 414 h 476"/>
                <a:gd name="T16" fmla="*/ 36 w 487"/>
                <a:gd name="T17" fmla="*/ 290 h 476"/>
                <a:gd name="T18" fmla="*/ 46 w 487"/>
                <a:gd name="T19" fmla="*/ 280 h 476"/>
                <a:gd name="T20" fmla="*/ 59 w 487"/>
                <a:gd name="T21" fmla="*/ 275 h 476"/>
                <a:gd name="T22" fmla="*/ 51 w 487"/>
                <a:gd name="T23" fmla="*/ 284 h 476"/>
                <a:gd name="T24" fmla="*/ 39 w 487"/>
                <a:gd name="T25" fmla="*/ 296 h 476"/>
                <a:gd name="T26" fmla="*/ 53 w 487"/>
                <a:gd name="T27" fmla="*/ 319 h 476"/>
                <a:gd name="T28" fmla="*/ 67 w 487"/>
                <a:gd name="T29" fmla="*/ 347 h 476"/>
                <a:gd name="T30" fmla="*/ 83 w 487"/>
                <a:gd name="T31" fmla="*/ 364 h 476"/>
                <a:gd name="T32" fmla="*/ 100 w 487"/>
                <a:gd name="T33" fmla="*/ 371 h 476"/>
                <a:gd name="T34" fmla="*/ 105 w 487"/>
                <a:gd name="T35" fmla="*/ 387 h 476"/>
                <a:gd name="T36" fmla="*/ 114 w 487"/>
                <a:gd name="T37" fmla="*/ 377 h 476"/>
                <a:gd name="T38" fmla="*/ 117 w 487"/>
                <a:gd name="T39" fmla="*/ 394 h 476"/>
                <a:gd name="T40" fmla="*/ 123 w 487"/>
                <a:gd name="T41" fmla="*/ 413 h 476"/>
                <a:gd name="T42" fmla="*/ 141 w 487"/>
                <a:gd name="T43" fmla="*/ 71 h 476"/>
                <a:gd name="T44" fmla="*/ 136 w 487"/>
                <a:gd name="T45" fmla="*/ 116 h 476"/>
                <a:gd name="T46" fmla="*/ 147 w 487"/>
                <a:gd name="T47" fmla="*/ 151 h 476"/>
                <a:gd name="T48" fmla="*/ 149 w 487"/>
                <a:gd name="T49" fmla="*/ 193 h 476"/>
                <a:gd name="T50" fmla="*/ 116 w 487"/>
                <a:gd name="T51" fmla="*/ 209 h 476"/>
                <a:gd name="T52" fmla="*/ 96 w 487"/>
                <a:gd name="T53" fmla="*/ 226 h 476"/>
                <a:gd name="T54" fmla="*/ 71 w 487"/>
                <a:gd name="T55" fmla="*/ 243 h 476"/>
                <a:gd name="T56" fmla="*/ 49 w 487"/>
                <a:gd name="T57" fmla="*/ 254 h 476"/>
                <a:gd name="T58" fmla="*/ 39 w 487"/>
                <a:gd name="T59" fmla="*/ 246 h 476"/>
                <a:gd name="T60" fmla="*/ 33 w 487"/>
                <a:gd name="T61" fmla="*/ 281 h 476"/>
                <a:gd name="T62" fmla="*/ 39 w 487"/>
                <a:gd name="T63" fmla="*/ 224 h 476"/>
                <a:gd name="T64" fmla="*/ 72 w 487"/>
                <a:gd name="T65" fmla="*/ 142 h 476"/>
                <a:gd name="T66" fmla="*/ 108 w 487"/>
                <a:gd name="T67" fmla="*/ 92 h 476"/>
                <a:gd name="T68" fmla="*/ 156 w 487"/>
                <a:gd name="T69" fmla="*/ 49 h 476"/>
                <a:gd name="T70" fmla="*/ 214 w 487"/>
                <a:gd name="T71" fmla="*/ 456 h 476"/>
                <a:gd name="T72" fmla="*/ 198 w 487"/>
                <a:gd name="T73" fmla="*/ 443 h 476"/>
                <a:gd name="T74" fmla="*/ 209 w 487"/>
                <a:gd name="T75" fmla="*/ 420 h 476"/>
                <a:gd name="T76" fmla="*/ 223 w 487"/>
                <a:gd name="T77" fmla="*/ 381 h 476"/>
                <a:gd name="T78" fmla="*/ 255 w 487"/>
                <a:gd name="T79" fmla="*/ 388 h 476"/>
                <a:gd name="T80" fmla="*/ 296 w 487"/>
                <a:gd name="T81" fmla="*/ 400 h 476"/>
                <a:gd name="T82" fmla="*/ 316 w 487"/>
                <a:gd name="T83" fmla="*/ 399 h 476"/>
                <a:gd name="T84" fmla="*/ 331 w 487"/>
                <a:gd name="T85" fmla="*/ 380 h 476"/>
                <a:gd name="T86" fmla="*/ 323 w 487"/>
                <a:gd name="T87" fmla="*/ 367 h 476"/>
                <a:gd name="T88" fmla="*/ 280 w 487"/>
                <a:gd name="T89" fmla="*/ 362 h 476"/>
                <a:gd name="T90" fmla="*/ 252 w 487"/>
                <a:gd name="T91" fmla="*/ 371 h 476"/>
                <a:gd name="T92" fmla="*/ 213 w 487"/>
                <a:gd name="T93" fmla="*/ 349 h 476"/>
                <a:gd name="T94" fmla="*/ 197 w 487"/>
                <a:gd name="T95" fmla="*/ 291 h 476"/>
                <a:gd name="T96" fmla="*/ 215 w 487"/>
                <a:gd name="T97" fmla="*/ 262 h 476"/>
                <a:gd name="T98" fmla="*/ 270 w 487"/>
                <a:gd name="T99" fmla="*/ 264 h 476"/>
                <a:gd name="T100" fmla="*/ 300 w 487"/>
                <a:gd name="T101" fmla="*/ 247 h 476"/>
                <a:gd name="T102" fmla="*/ 322 w 487"/>
                <a:gd name="T103" fmla="*/ 211 h 476"/>
                <a:gd name="T104" fmla="*/ 321 w 487"/>
                <a:gd name="T105" fmla="*/ 170 h 476"/>
                <a:gd name="T106" fmla="*/ 343 w 487"/>
                <a:gd name="T107" fmla="*/ 130 h 476"/>
                <a:gd name="T108" fmla="*/ 380 w 487"/>
                <a:gd name="T109" fmla="*/ 162 h 476"/>
                <a:gd name="T110" fmla="*/ 401 w 487"/>
                <a:gd name="T111" fmla="*/ 201 h 476"/>
                <a:gd name="T112" fmla="*/ 402 w 487"/>
                <a:gd name="T113" fmla="*/ 249 h 476"/>
                <a:gd name="T114" fmla="*/ 411 w 487"/>
                <a:gd name="T115" fmla="*/ 304 h 476"/>
                <a:gd name="T116" fmla="*/ 386 w 487"/>
                <a:gd name="T117" fmla="*/ 313 h 476"/>
                <a:gd name="T118" fmla="*/ 358 w 487"/>
                <a:gd name="T119" fmla="*/ 343 h 476"/>
                <a:gd name="T120" fmla="*/ 386 w 487"/>
                <a:gd name="T121" fmla="*/ 324 h 476"/>
                <a:gd name="T122" fmla="*/ 405 w 487"/>
                <a:gd name="T123" fmla="*/ 348 h 476"/>
                <a:gd name="T124" fmla="*/ 417 w 487"/>
                <a:gd name="T125" fmla="*/ 3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7" h="476">
                  <a:moveTo>
                    <a:pt x="452" y="164"/>
                  </a:moveTo>
                  <a:cubicBezTo>
                    <a:pt x="433" y="114"/>
                    <a:pt x="404" y="83"/>
                    <a:pt x="375" y="62"/>
                  </a:cubicBezTo>
                  <a:cubicBezTo>
                    <a:pt x="346" y="40"/>
                    <a:pt x="312" y="24"/>
                    <a:pt x="274" y="19"/>
                  </a:cubicBezTo>
                  <a:cubicBezTo>
                    <a:pt x="152" y="0"/>
                    <a:pt x="38" y="86"/>
                    <a:pt x="19" y="209"/>
                  </a:cubicBezTo>
                  <a:cubicBezTo>
                    <a:pt x="0" y="332"/>
                    <a:pt x="84" y="447"/>
                    <a:pt x="205" y="466"/>
                  </a:cubicBezTo>
                  <a:cubicBezTo>
                    <a:pt x="271" y="476"/>
                    <a:pt x="334" y="455"/>
                    <a:pt x="381" y="415"/>
                  </a:cubicBezTo>
                  <a:cubicBezTo>
                    <a:pt x="460" y="356"/>
                    <a:pt x="487" y="255"/>
                    <a:pt x="452" y="164"/>
                  </a:cubicBezTo>
                  <a:close/>
                  <a:moveTo>
                    <a:pt x="197" y="33"/>
                  </a:moveTo>
                  <a:cubicBezTo>
                    <a:pt x="197" y="32"/>
                    <a:pt x="198" y="32"/>
                    <a:pt x="198" y="31"/>
                  </a:cubicBezTo>
                  <a:cubicBezTo>
                    <a:pt x="222" y="26"/>
                    <a:pt x="247" y="26"/>
                    <a:pt x="272" y="29"/>
                  </a:cubicBezTo>
                  <a:cubicBezTo>
                    <a:pt x="302" y="34"/>
                    <a:pt x="330" y="44"/>
                    <a:pt x="355" y="61"/>
                  </a:cubicBezTo>
                  <a:cubicBezTo>
                    <a:pt x="352" y="60"/>
                    <a:pt x="350" y="60"/>
                    <a:pt x="349" y="59"/>
                  </a:cubicBezTo>
                  <a:cubicBezTo>
                    <a:pt x="348" y="58"/>
                    <a:pt x="339" y="63"/>
                    <a:pt x="338" y="62"/>
                  </a:cubicBezTo>
                  <a:cubicBezTo>
                    <a:pt x="336" y="62"/>
                    <a:pt x="333" y="62"/>
                    <a:pt x="331" y="62"/>
                  </a:cubicBezTo>
                  <a:cubicBezTo>
                    <a:pt x="330" y="63"/>
                    <a:pt x="325" y="60"/>
                    <a:pt x="321" y="59"/>
                  </a:cubicBezTo>
                  <a:cubicBezTo>
                    <a:pt x="318" y="58"/>
                    <a:pt x="318" y="58"/>
                    <a:pt x="315" y="54"/>
                  </a:cubicBezTo>
                  <a:cubicBezTo>
                    <a:pt x="312" y="50"/>
                    <a:pt x="311" y="54"/>
                    <a:pt x="308" y="54"/>
                  </a:cubicBezTo>
                  <a:cubicBezTo>
                    <a:pt x="306" y="53"/>
                    <a:pt x="299" y="52"/>
                    <a:pt x="299" y="52"/>
                  </a:cubicBezTo>
                  <a:cubicBezTo>
                    <a:pt x="301" y="59"/>
                    <a:pt x="301" y="59"/>
                    <a:pt x="301" y="59"/>
                  </a:cubicBezTo>
                  <a:cubicBezTo>
                    <a:pt x="301" y="59"/>
                    <a:pt x="298" y="59"/>
                    <a:pt x="294" y="59"/>
                  </a:cubicBezTo>
                  <a:cubicBezTo>
                    <a:pt x="291" y="58"/>
                    <a:pt x="292" y="55"/>
                    <a:pt x="291" y="52"/>
                  </a:cubicBezTo>
                  <a:cubicBezTo>
                    <a:pt x="289" y="50"/>
                    <a:pt x="289" y="49"/>
                    <a:pt x="288" y="45"/>
                  </a:cubicBezTo>
                  <a:cubicBezTo>
                    <a:pt x="286" y="40"/>
                    <a:pt x="277" y="46"/>
                    <a:pt x="273" y="45"/>
                  </a:cubicBezTo>
                  <a:cubicBezTo>
                    <a:pt x="270" y="45"/>
                    <a:pt x="268" y="45"/>
                    <a:pt x="265" y="46"/>
                  </a:cubicBezTo>
                  <a:cubicBezTo>
                    <a:pt x="261" y="47"/>
                    <a:pt x="265" y="48"/>
                    <a:pt x="265" y="48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6" y="65"/>
                    <a:pt x="274" y="65"/>
                  </a:cubicBezTo>
                  <a:cubicBezTo>
                    <a:pt x="272" y="65"/>
                    <a:pt x="272" y="63"/>
                    <a:pt x="271" y="61"/>
                  </a:cubicBezTo>
                  <a:cubicBezTo>
                    <a:pt x="269" y="59"/>
                    <a:pt x="255" y="58"/>
                    <a:pt x="255" y="58"/>
                  </a:cubicBezTo>
                  <a:cubicBezTo>
                    <a:pt x="255" y="58"/>
                    <a:pt x="246" y="54"/>
                    <a:pt x="241" y="55"/>
                  </a:cubicBezTo>
                  <a:cubicBezTo>
                    <a:pt x="237" y="56"/>
                    <a:pt x="241" y="55"/>
                    <a:pt x="239" y="59"/>
                  </a:cubicBezTo>
                  <a:cubicBezTo>
                    <a:pt x="236" y="64"/>
                    <a:pt x="234" y="55"/>
                    <a:pt x="230" y="53"/>
                  </a:cubicBezTo>
                  <a:cubicBezTo>
                    <a:pt x="227" y="51"/>
                    <a:pt x="227" y="52"/>
                    <a:pt x="217" y="49"/>
                  </a:cubicBezTo>
                  <a:cubicBezTo>
                    <a:pt x="208" y="46"/>
                    <a:pt x="211" y="47"/>
                    <a:pt x="211" y="47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07" y="48"/>
                    <a:pt x="204" y="45"/>
                  </a:cubicBezTo>
                  <a:cubicBezTo>
                    <a:pt x="201" y="41"/>
                    <a:pt x="198" y="43"/>
                    <a:pt x="196" y="42"/>
                  </a:cubicBezTo>
                  <a:cubicBezTo>
                    <a:pt x="194" y="42"/>
                    <a:pt x="197" y="33"/>
                    <a:pt x="197" y="33"/>
                  </a:cubicBezTo>
                  <a:close/>
                  <a:moveTo>
                    <a:pt x="118" y="414"/>
                  </a:moveTo>
                  <a:cubicBezTo>
                    <a:pt x="111" y="413"/>
                    <a:pt x="105" y="409"/>
                    <a:pt x="98" y="404"/>
                  </a:cubicBezTo>
                  <a:cubicBezTo>
                    <a:pt x="69" y="378"/>
                    <a:pt x="47" y="342"/>
                    <a:pt x="36" y="304"/>
                  </a:cubicBezTo>
                  <a:cubicBezTo>
                    <a:pt x="35" y="302"/>
                    <a:pt x="36" y="300"/>
                    <a:pt x="36" y="300"/>
                  </a:cubicBezTo>
                  <a:cubicBezTo>
                    <a:pt x="36" y="298"/>
                    <a:pt x="35" y="296"/>
                    <a:pt x="35" y="295"/>
                  </a:cubicBezTo>
                  <a:cubicBezTo>
                    <a:pt x="36" y="294"/>
                    <a:pt x="36" y="291"/>
                    <a:pt x="36" y="290"/>
                  </a:cubicBezTo>
                  <a:cubicBezTo>
                    <a:pt x="36" y="289"/>
                    <a:pt x="37" y="289"/>
                    <a:pt x="37" y="290"/>
                  </a:cubicBezTo>
                  <a:cubicBezTo>
                    <a:pt x="38" y="290"/>
                    <a:pt x="39" y="289"/>
                    <a:pt x="41" y="287"/>
                  </a:cubicBezTo>
                  <a:cubicBezTo>
                    <a:pt x="43" y="286"/>
                    <a:pt x="41" y="287"/>
                    <a:pt x="42" y="287"/>
                  </a:cubicBezTo>
                  <a:cubicBezTo>
                    <a:pt x="43" y="288"/>
                    <a:pt x="45" y="285"/>
                    <a:pt x="45" y="285"/>
                  </a:cubicBezTo>
                  <a:cubicBezTo>
                    <a:pt x="46" y="284"/>
                    <a:pt x="45" y="282"/>
                    <a:pt x="46" y="280"/>
                  </a:cubicBezTo>
                  <a:cubicBezTo>
                    <a:pt x="46" y="278"/>
                    <a:pt x="46" y="280"/>
                    <a:pt x="47" y="279"/>
                  </a:cubicBezTo>
                  <a:cubicBezTo>
                    <a:pt x="48" y="278"/>
                    <a:pt x="50" y="278"/>
                    <a:pt x="51" y="278"/>
                  </a:cubicBezTo>
                  <a:cubicBezTo>
                    <a:pt x="52" y="278"/>
                    <a:pt x="53" y="279"/>
                    <a:pt x="55" y="279"/>
                  </a:cubicBezTo>
                  <a:cubicBezTo>
                    <a:pt x="56" y="279"/>
                    <a:pt x="57" y="278"/>
                    <a:pt x="58" y="276"/>
                  </a:cubicBezTo>
                  <a:cubicBezTo>
                    <a:pt x="59" y="275"/>
                    <a:pt x="58" y="274"/>
                    <a:pt x="59" y="275"/>
                  </a:cubicBezTo>
                  <a:cubicBezTo>
                    <a:pt x="60" y="274"/>
                    <a:pt x="61" y="276"/>
                    <a:pt x="61" y="277"/>
                  </a:cubicBezTo>
                  <a:cubicBezTo>
                    <a:pt x="61" y="278"/>
                    <a:pt x="61" y="280"/>
                    <a:pt x="61" y="280"/>
                  </a:cubicBezTo>
                  <a:cubicBezTo>
                    <a:pt x="59" y="282"/>
                    <a:pt x="59" y="282"/>
                    <a:pt x="59" y="282"/>
                  </a:cubicBezTo>
                  <a:cubicBezTo>
                    <a:pt x="55" y="284"/>
                    <a:pt x="55" y="284"/>
                    <a:pt x="55" y="284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51" y="284"/>
                    <a:pt x="49" y="284"/>
                    <a:pt x="48" y="284"/>
                  </a:cubicBezTo>
                  <a:cubicBezTo>
                    <a:pt x="46" y="284"/>
                    <a:pt x="47" y="288"/>
                    <a:pt x="47" y="288"/>
                  </a:cubicBezTo>
                  <a:cubicBezTo>
                    <a:pt x="47" y="289"/>
                    <a:pt x="46" y="293"/>
                    <a:pt x="46" y="293"/>
                  </a:cubicBezTo>
                  <a:cubicBezTo>
                    <a:pt x="46" y="293"/>
                    <a:pt x="43" y="293"/>
                    <a:pt x="42" y="293"/>
                  </a:cubicBezTo>
                  <a:cubicBezTo>
                    <a:pt x="42" y="293"/>
                    <a:pt x="39" y="295"/>
                    <a:pt x="39" y="296"/>
                  </a:cubicBezTo>
                  <a:cubicBezTo>
                    <a:pt x="39" y="296"/>
                    <a:pt x="39" y="299"/>
                    <a:pt x="41" y="300"/>
                  </a:cubicBezTo>
                  <a:cubicBezTo>
                    <a:pt x="42" y="302"/>
                    <a:pt x="47" y="304"/>
                    <a:pt x="47" y="304"/>
                  </a:cubicBezTo>
                  <a:cubicBezTo>
                    <a:pt x="48" y="305"/>
                    <a:pt x="49" y="306"/>
                    <a:pt x="50" y="307"/>
                  </a:cubicBezTo>
                  <a:cubicBezTo>
                    <a:pt x="51" y="308"/>
                    <a:pt x="52" y="311"/>
                    <a:pt x="52" y="313"/>
                  </a:cubicBezTo>
                  <a:cubicBezTo>
                    <a:pt x="51" y="315"/>
                    <a:pt x="52" y="318"/>
                    <a:pt x="53" y="319"/>
                  </a:cubicBezTo>
                  <a:cubicBezTo>
                    <a:pt x="54" y="320"/>
                    <a:pt x="53" y="324"/>
                    <a:pt x="53" y="326"/>
                  </a:cubicBezTo>
                  <a:cubicBezTo>
                    <a:pt x="53" y="328"/>
                    <a:pt x="55" y="331"/>
                    <a:pt x="56" y="331"/>
                  </a:cubicBezTo>
                  <a:cubicBezTo>
                    <a:pt x="57" y="331"/>
                    <a:pt x="61" y="336"/>
                    <a:pt x="63" y="338"/>
                  </a:cubicBezTo>
                  <a:cubicBezTo>
                    <a:pt x="64" y="341"/>
                    <a:pt x="66" y="343"/>
                    <a:pt x="66" y="343"/>
                  </a:cubicBezTo>
                  <a:cubicBezTo>
                    <a:pt x="67" y="347"/>
                    <a:pt x="67" y="347"/>
                    <a:pt x="67" y="347"/>
                  </a:cubicBezTo>
                  <a:cubicBezTo>
                    <a:pt x="67" y="347"/>
                    <a:pt x="68" y="348"/>
                    <a:pt x="71" y="350"/>
                  </a:cubicBezTo>
                  <a:cubicBezTo>
                    <a:pt x="74" y="351"/>
                    <a:pt x="76" y="352"/>
                    <a:pt x="76" y="352"/>
                  </a:cubicBezTo>
                  <a:cubicBezTo>
                    <a:pt x="76" y="352"/>
                    <a:pt x="77" y="357"/>
                    <a:pt x="77" y="358"/>
                  </a:cubicBezTo>
                  <a:cubicBezTo>
                    <a:pt x="77" y="359"/>
                    <a:pt x="78" y="360"/>
                    <a:pt x="78" y="360"/>
                  </a:cubicBezTo>
                  <a:cubicBezTo>
                    <a:pt x="78" y="360"/>
                    <a:pt x="83" y="364"/>
                    <a:pt x="83" y="364"/>
                  </a:cubicBezTo>
                  <a:cubicBezTo>
                    <a:pt x="83" y="365"/>
                    <a:pt x="84" y="366"/>
                    <a:pt x="85" y="367"/>
                  </a:cubicBezTo>
                  <a:cubicBezTo>
                    <a:pt x="86" y="368"/>
                    <a:pt x="88" y="367"/>
                    <a:pt x="90" y="367"/>
                  </a:cubicBezTo>
                  <a:cubicBezTo>
                    <a:pt x="91" y="366"/>
                    <a:pt x="94" y="366"/>
                    <a:pt x="97" y="366"/>
                  </a:cubicBezTo>
                  <a:cubicBezTo>
                    <a:pt x="99" y="366"/>
                    <a:pt x="100" y="367"/>
                    <a:pt x="100" y="367"/>
                  </a:cubicBezTo>
                  <a:cubicBezTo>
                    <a:pt x="100" y="367"/>
                    <a:pt x="100" y="370"/>
                    <a:pt x="100" y="371"/>
                  </a:cubicBezTo>
                  <a:cubicBezTo>
                    <a:pt x="100" y="372"/>
                    <a:pt x="100" y="374"/>
                    <a:pt x="100" y="374"/>
                  </a:cubicBezTo>
                  <a:cubicBezTo>
                    <a:pt x="100" y="374"/>
                    <a:pt x="97" y="375"/>
                    <a:pt x="96" y="375"/>
                  </a:cubicBezTo>
                  <a:cubicBezTo>
                    <a:pt x="95" y="375"/>
                    <a:pt x="96" y="380"/>
                    <a:pt x="96" y="380"/>
                  </a:cubicBezTo>
                  <a:cubicBezTo>
                    <a:pt x="100" y="382"/>
                    <a:pt x="100" y="382"/>
                    <a:pt x="100" y="382"/>
                  </a:cubicBezTo>
                  <a:cubicBezTo>
                    <a:pt x="100" y="382"/>
                    <a:pt x="103" y="386"/>
                    <a:pt x="105" y="387"/>
                  </a:cubicBezTo>
                  <a:cubicBezTo>
                    <a:pt x="108" y="388"/>
                    <a:pt x="107" y="385"/>
                    <a:pt x="109" y="385"/>
                  </a:cubicBezTo>
                  <a:cubicBezTo>
                    <a:pt x="110" y="384"/>
                    <a:pt x="110" y="383"/>
                    <a:pt x="110" y="383"/>
                  </a:cubicBezTo>
                  <a:cubicBezTo>
                    <a:pt x="106" y="380"/>
                    <a:pt x="106" y="380"/>
                    <a:pt x="106" y="380"/>
                  </a:cubicBezTo>
                  <a:cubicBezTo>
                    <a:pt x="106" y="380"/>
                    <a:pt x="107" y="377"/>
                    <a:pt x="109" y="376"/>
                  </a:cubicBezTo>
                  <a:cubicBezTo>
                    <a:pt x="110" y="376"/>
                    <a:pt x="114" y="377"/>
                    <a:pt x="114" y="377"/>
                  </a:cubicBezTo>
                  <a:cubicBezTo>
                    <a:pt x="117" y="379"/>
                    <a:pt x="117" y="379"/>
                    <a:pt x="117" y="379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117" y="387"/>
                    <a:pt x="116" y="389"/>
                    <a:pt x="116" y="391"/>
                  </a:cubicBezTo>
                  <a:cubicBezTo>
                    <a:pt x="116" y="393"/>
                    <a:pt x="116" y="393"/>
                    <a:pt x="117" y="394"/>
                  </a:cubicBezTo>
                  <a:cubicBezTo>
                    <a:pt x="117" y="394"/>
                    <a:pt x="119" y="395"/>
                    <a:pt x="119" y="395"/>
                  </a:cubicBezTo>
                  <a:cubicBezTo>
                    <a:pt x="120" y="398"/>
                    <a:pt x="120" y="398"/>
                    <a:pt x="120" y="398"/>
                  </a:cubicBezTo>
                  <a:cubicBezTo>
                    <a:pt x="120" y="398"/>
                    <a:pt x="120" y="402"/>
                    <a:pt x="119" y="403"/>
                  </a:cubicBezTo>
                  <a:cubicBezTo>
                    <a:pt x="119" y="404"/>
                    <a:pt x="121" y="408"/>
                    <a:pt x="123" y="409"/>
                  </a:cubicBezTo>
                  <a:cubicBezTo>
                    <a:pt x="123" y="410"/>
                    <a:pt x="123" y="413"/>
                    <a:pt x="123" y="413"/>
                  </a:cubicBezTo>
                  <a:cubicBezTo>
                    <a:pt x="118" y="414"/>
                    <a:pt x="118" y="414"/>
                    <a:pt x="118" y="414"/>
                  </a:cubicBezTo>
                  <a:close/>
                  <a:moveTo>
                    <a:pt x="157" y="53"/>
                  </a:moveTo>
                  <a:cubicBezTo>
                    <a:pt x="156" y="55"/>
                    <a:pt x="153" y="57"/>
                    <a:pt x="151" y="58"/>
                  </a:cubicBezTo>
                  <a:cubicBezTo>
                    <a:pt x="148" y="60"/>
                    <a:pt x="147" y="63"/>
                    <a:pt x="145" y="65"/>
                  </a:cubicBezTo>
                  <a:cubicBezTo>
                    <a:pt x="142" y="67"/>
                    <a:pt x="142" y="69"/>
                    <a:pt x="141" y="71"/>
                  </a:cubicBezTo>
                  <a:cubicBezTo>
                    <a:pt x="139" y="73"/>
                    <a:pt x="137" y="74"/>
                    <a:pt x="133" y="79"/>
                  </a:cubicBezTo>
                  <a:cubicBezTo>
                    <a:pt x="129" y="83"/>
                    <a:pt x="134" y="82"/>
                    <a:pt x="135" y="84"/>
                  </a:cubicBezTo>
                  <a:cubicBezTo>
                    <a:pt x="135" y="86"/>
                    <a:pt x="136" y="86"/>
                    <a:pt x="137" y="88"/>
                  </a:cubicBezTo>
                  <a:cubicBezTo>
                    <a:pt x="137" y="90"/>
                    <a:pt x="136" y="94"/>
                    <a:pt x="133" y="96"/>
                  </a:cubicBezTo>
                  <a:cubicBezTo>
                    <a:pt x="130" y="99"/>
                    <a:pt x="136" y="114"/>
                    <a:pt x="136" y="116"/>
                  </a:cubicBezTo>
                  <a:cubicBezTo>
                    <a:pt x="135" y="117"/>
                    <a:pt x="134" y="126"/>
                    <a:pt x="134" y="126"/>
                  </a:cubicBezTo>
                  <a:cubicBezTo>
                    <a:pt x="134" y="126"/>
                    <a:pt x="137" y="130"/>
                    <a:pt x="140" y="131"/>
                  </a:cubicBezTo>
                  <a:cubicBezTo>
                    <a:pt x="141" y="132"/>
                    <a:pt x="145" y="136"/>
                    <a:pt x="147" y="139"/>
                  </a:cubicBezTo>
                  <a:cubicBezTo>
                    <a:pt x="150" y="142"/>
                    <a:pt x="145" y="144"/>
                    <a:pt x="145" y="144"/>
                  </a:cubicBezTo>
                  <a:cubicBezTo>
                    <a:pt x="145" y="144"/>
                    <a:pt x="147" y="149"/>
                    <a:pt x="147" y="151"/>
                  </a:cubicBezTo>
                  <a:cubicBezTo>
                    <a:pt x="148" y="153"/>
                    <a:pt x="147" y="158"/>
                    <a:pt x="147" y="160"/>
                  </a:cubicBezTo>
                  <a:cubicBezTo>
                    <a:pt x="146" y="161"/>
                    <a:pt x="144" y="164"/>
                    <a:pt x="143" y="166"/>
                  </a:cubicBezTo>
                  <a:cubicBezTo>
                    <a:pt x="141" y="169"/>
                    <a:pt x="141" y="172"/>
                    <a:pt x="142" y="174"/>
                  </a:cubicBezTo>
                  <a:cubicBezTo>
                    <a:pt x="144" y="176"/>
                    <a:pt x="145" y="182"/>
                    <a:pt x="147" y="184"/>
                  </a:cubicBezTo>
                  <a:cubicBezTo>
                    <a:pt x="149" y="186"/>
                    <a:pt x="149" y="189"/>
                    <a:pt x="149" y="193"/>
                  </a:cubicBezTo>
                  <a:cubicBezTo>
                    <a:pt x="149" y="197"/>
                    <a:pt x="147" y="197"/>
                    <a:pt x="145" y="197"/>
                  </a:cubicBezTo>
                  <a:cubicBezTo>
                    <a:pt x="144" y="197"/>
                    <a:pt x="142" y="198"/>
                    <a:pt x="136" y="200"/>
                  </a:cubicBezTo>
                  <a:cubicBezTo>
                    <a:pt x="130" y="203"/>
                    <a:pt x="132" y="205"/>
                    <a:pt x="130" y="207"/>
                  </a:cubicBezTo>
                  <a:cubicBezTo>
                    <a:pt x="127" y="208"/>
                    <a:pt x="123" y="207"/>
                    <a:pt x="119" y="206"/>
                  </a:cubicBezTo>
                  <a:cubicBezTo>
                    <a:pt x="114" y="205"/>
                    <a:pt x="117" y="209"/>
                    <a:pt x="116" y="209"/>
                  </a:cubicBezTo>
                  <a:cubicBezTo>
                    <a:pt x="115" y="210"/>
                    <a:pt x="111" y="210"/>
                    <a:pt x="107" y="211"/>
                  </a:cubicBezTo>
                  <a:cubicBezTo>
                    <a:pt x="103" y="212"/>
                    <a:pt x="105" y="216"/>
                    <a:pt x="105" y="216"/>
                  </a:cubicBezTo>
                  <a:cubicBezTo>
                    <a:pt x="105" y="216"/>
                    <a:pt x="101" y="216"/>
                    <a:pt x="99" y="216"/>
                  </a:cubicBezTo>
                  <a:cubicBezTo>
                    <a:pt x="97" y="216"/>
                    <a:pt x="97" y="218"/>
                    <a:pt x="97" y="219"/>
                  </a:cubicBezTo>
                  <a:cubicBezTo>
                    <a:pt x="97" y="221"/>
                    <a:pt x="96" y="226"/>
                    <a:pt x="96" y="226"/>
                  </a:cubicBezTo>
                  <a:cubicBezTo>
                    <a:pt x="96" y="226"/>
                    <a:pt x="94" y="231"/>
                    <a:pt x="91" y="231"/>
                  </a:cubicBezTo>
                  <a:cubicBezTo>
                    <a:pt x="88" y="232"/>
                    <a:pt x="90" y="234"/>
                    <a:pt x="89" y="235"/>
                  </a:cubicBezTo>
                  <a:cubicBezTo>
                    <a:pt x="86" y="235"/>
                    <a:pt x="82" y="235"/>
                    <a:pt x="81" y="235"/>
                  </a:cubicBezTo>
                  <a:cubicBezTo>
                    <a:pt x="80" y="235"/>
                    <a:pt x="75" y="236"/>
                    <a:pt x="74" y="237"/>
                  </a:cubicBezTo>
                  <a:cubicBezTo>
                    <a:pt x="73" y="240"/>
                    <a:pt x="73" y="242"/>
                    <a:pt x="71" y="243"/>
                  </a:cubicBezTo>
                  <a:cubicBezTo>
                    <a:pt x="70" y="244"/>
                    <a:pt x="68" y="247"/>
                    <a:pt x="67" y="249"/>
                  </a:cubicBezTo>
                  <a:cubicBezTo>
                    <a:pt x="66" y="251"/>
                    <a:pt x="65" y="252"/>
                    <a:pt x="64" y="251"/>
                  </a:cubicBezTo>
                  <a:cubicBezTo>
                    <a:pt x="62" y="252"/>
                    <a:pt x="57" y="249"/>
                    <a:pt x="56" y="249"/>
                  </a:cubicBezTo>
                  <a:cubicBezTo>
                    <a:pt x="54" y="249"/>
                    <a:pt x="56" y="252"/>
                    <a:pt x="55" y="254"/>
                  </a:cubicBezTo>
                  <a:cubicBezTo>
                    <a:pt x="53" y="255"/>
                    <a:pt x="53" y="254"/>
                    <a:pt x="49" y="254"/>
                  </a:cubicBezTo>
                  <a:cubicBezTo>
                    <a:pt x="46" y="255"/>
                    <a:pt x="47" y="252"/>
                    <a:pt x="47" y="252"/>
                  </a:cubicBezTo>
                  <a:cubicBezTo>
                    <a:pt x="45" y="250"/>
                    <a:pt x="45" y="250"/>
                    <a:pt x="45" y="250"/>
                  </a:cubicBezTo>
                  <a:cubicBezTo>
                    <a:pt x="45" y="250"/>
                    <a:pt x="44" y="247"/>
                    <a:pt x="43" y="243"/>
                  </a:cubicBezTo>
                  <a:cubicBezTo>
                    <a:pt x="40" y="239"/>
                    <a:pt x="43" y="243"/>
                    <a:pt x="41" y="244"/>
                  </a:cubicBezTo>
                  <a:cubicBezTo>
                    <a:pt x="40" y="245"/>
                    <a:pt x="40" y="245"/>
                    <a:pt x="39" y="246"/>
                  </a:cubicBezTo>
                  <a:cubicBezTo>
                    <a:pt x="38" y="247"/>
                    <a:pt x="35" y="252"/>
                    <a:pt x="36" y="254"/>
                  </a:cubicBezTo>
                  <a:cubicBezTo>
                    <a:pt x="36" y="256"/>
                    <a:pt x="37" y="259"/>
                    <a:pt x="37" y="261"/>
                  </a:cubicBezTo>
                  <a:cubicBezTo>
                    <a:pt x="37" y="262"/>
                    <a:pt x="36" y="264"/>
                    <a:pt x="35" y="269"/>
                  </a:cubicBezTo>
                  <a:cubicBezTo>
                    <a:pt x="34" y="275"/>
                    <a:pt x="34" y="274"/>
                    <a:pt x="34" y="276"/>
                  </a:cubicBezTo>
                  <a:cubicBezTo>
                    <a:pt x="34" y="278"/>
                    <a:pt x="33" y="279"/>
                    <a:pt x="33" y="281"/>
                  </a:cubicBezTo>
                  <a:cubicBezTo>
                    <a:pt x="33" y="282"/>
                    <a:pt x="31" y="282"/>
                    <a:pt x="30" y="282"/>
                  </a:cubicBezTo>
                  <a:cubicBezTo>
                    <a:pt x="28" y="268"/>
                    <a:pt x="27" y="253"/>
                    <a:pt x="27" y="239"/>
                  </a:cubicBezTo>
                  <a:cubicBezTo>
                    <a:pt x="27" y="237"/>
                    <a:pt x="29" y="235"/>
                    <a:pt x="30" y="234"/>
                  </a:cubicBezTo>
                  <a:cubicBezTo>
                    <a:pt x="30" y="231"/>
                    <a:pt x="31" y="232"/>
                    <a:pt x="34" y="229"/>
                  </a:cubicBezTo>
                  <a:cubicBezTo>
                    <a:pt x="37" y="225"/>
                    <a:pt x="38" y="226"/>
                    <a:pt x="39" y="224"/>
                  </a:cubicBezTo>
                  <a:cubicBezTo>
                    <a:pt x="41" y="221"/>
                    <a:pt x="39" y="224"/>
                    <a:pt x="38" y="214"/>
                  </a:cubicBezTo>
                  <a:cubicBezTo>
                    <a:pt x="37" y="204"/>
                    <a:pt x="46" y="198"/>
                    <a:pt x="46" y="198"/>
                  </a:cubicBezTo>
                  <a:cubicBezTo>
                    <a:pt x="46" y="198"/>
                    <a:pt x="46" y="195"/>
                    <a:pt x="49" y="179"/>
                  </a:cubicBezTo>
                  <a:cubicBezTo>
                    <a:pt x="51" y="163"/>
                    <a:pt x="59" y="160"/>
                    <a:pt x="66" y="151"/>
                  </a:cubicBezTo>
                  <a:cubicBezTo>
                    <a:pt x="72" y="143"/>
                    <a:pt x="69" y="145"/>
                    <a:pt x="72" y="142"/>
                  </a:cubicBezTo>
                  <a:cubicBezTo>
                    <a:pt x="74" y="138"/>
                    <a:pt x="74" y="141"/>
                    <a:pt x="81" y="136"/>
                  </a:cubicBezTo>
                  <a:cubicBezTo>
                    <a:pt x="87" y="132"/>
                    <a:pt x="82" y="131"/>
                    <a:pt x="87" y="120"/>
                  </a:cubicBezTo>
                  <a:cubicBezTo>
                    <a:pt x="92" y="109"/>
                    <a:pt x="91" y="116"/>
                    <a:pt x="94" y="106"/>
                  </a:cubicBezTo>
                  <a:cubicBezTo>
                    <a:pt x="98" y="97"/>
                    <a:pt x="97" y="104"/>
                    <a:pt x="102" y="99"/>
                  </a:cubicBezTo>
                  <a:cubicBezTo>
                    <a:pt x="107" y="94"/>
                    <a:pt x="102" y="99"/>
                    <a:pt x="108" y="92"/>
                  </a:cubicBezTo>
                  <a:cubicBezTo>
                    <a:pt x="114" y="84"/>
                    <a:pt x="112" y="88"/>
                    <a:pt x="114" y="84"/>
                  </a:cubicBezTo>
                  <a:cubicBezTo>
                    <a:pt x="116" y="81"/>
                    <a:pt x="118" y="83"/>
                    <a:pt x="127" y="67"/>
                  </a:cubicBezTo>
                  <a:cubicBezTo>
                    <a:pt x="136" y="50"/>
                    <a:pt x="129" y="65"/>
                    <a:pt x="132" y="61"/>
                  </a:cubicBezTo>
                  <a:cubicBezTo>
                    <a:pt x="136" y="57"/>
                    <a:pt x="138" y="60"/>
                    <a:pt x="147" y="55"/>
                  </a:cubicBezTo>
                  <a:cubicBezTo>
                    <a:pt x="156" y="49"/>
                    <a:pt x="150" y="53"/>
                    <a:pt x="156" y="49"/>
                  </a:cubicBezTo>
                  <a:cubicBezTo>
                    <a:pt x="163" y="46"/>
                    <a:pt x="157" y="51"/>
                    <a:pt x="157" y="53"/>
                  </a:cubicBezTo>
                  <a:close/>
                  <a:moveTo>
                    <a:pt x="214" y="456"/>
                  </a:move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6"/>
                    <a:pt x="214" y="456"/>
                    <a:pt x="214" y="456"/>
                  </a:cubicBezTo>
                  <a:cubicBezTo>
                    <a:pt x="214" y="455"/>
                    <a:pt x="212" y="452"/>
                    <a:pt x="211" y="451"/>
                  </a:cubicBezTo>
                  <a:cubicBezTo>
                    <a:pt x="211" y="449"/>
                    <a:pt x="213" y="451"/>
                    <a:pt x="213" y="451"/>
                  </a:cubicBezTo>
                  <a:cubicBezTo>
                    <a:pt x="213" y="451"/>
                    <a:pt x="223" y="447"/>
                    <a:pt x="224" y="445"/>
                  </a:cubicBezTo>
                  <a:cubicBezTo>
                    <a:pt x="224" y="444"/>
                    <a:pt x="220" y="442"/>
                    <a:pt x="213" y="441"/>
                  </a:cubicBezTo>
                  <a:cubicBezTo>
                    <a:pt x="204" y="441"/>
                    <a:pt x="208" y="440"/>
                    <a:pt x="198" y="443"/>
                  </a:cubicBezTo>
                  <a:cubicBezTo>
                    <a:pt x="187" y="447"/>
                    <a:pt x="190" y="434"/>
                    <a:pt x="187" y="429"/>
                  </a:cubicBezTo>
                  <a:cubicBezTo>
                    <a:pt x="183" y="425"/>
                    <a:pt x="183" y="424"/>
                    <a:pt x="181" y="418"/>
                  </a:cubicBezTo>
                  <a:cubicBezTo>
                    <a:pt x="179" y="411"/>
                    <a:pt x="181" y="418"/>
                    <a:pt x="188" y="415"/>
                  </a:cubicBezTo>
                  <a:cubicBezTo>
                    <a:pt x="196" y="412"/>
                    <a:pt x="191" y="414"/>
                    <a:pt x="194" y="415"/>
                  </a:cubicBezTo>
                  <a:cubicBezTo>
                    <a:pt x="198" y="416"/>
                    <a:pt x="206" y="419"/>
                    <a:pt x="209" y="420"/>
                  </a:cubicBezTo>
                  <a:cubicBezTo>
                    <a:pt x="212" y="421"/>
                    <a:pt x="214" y="421"/>
                    <a:pt x="215" y="411"/>
                  </a:cubicBezTo>
                  <a:cubicBezTo>
                    <a:pt x="216" y="402"/>
                    <a:pt x="215" y="411"/>
                    <a:pt x="230" y="407"/>
                  </a:cubicBezTo>
                  <a:cubicBezTo>
                    <a:pt x="246" y="401"/>
                    <a:pt x="230" y="399"/>
                    <a:pt x="241" y="398"/>
                  </a:cubicBezTo>
                  <a:cubicBezTo>
                    <a:pt x="253" y="397"/>
                    <a:pt x="239" y="395"/>
                    <a:pt x="232" y="390"/>
                  </a:cubicBezTo>
                  <a:cubicBezTo>
                    <a:pt x="224" y="385"/>
                    <a:pt x="227" y="390"/>
                    <a:pt x="223" y="381"/>
                  </a:cubicBezTo>
                  <a:cubicBezTo>
                    <a:pt x="219" y="373"/>
                    <a:pt x="224" y="377"/>
                    <a:pt x="228" y="376"/>
                  </a:cubicBezTo>
                  <a:cubicBezTo>
                    <a:pt x="231" y="375"/>
                    <a:pt x="236" y="378"/>
                    <a:pt x="238" y="380"/>
                  </a:cubicBezTo>
                  <a:cubicBezTo>
                    <a:pt x="240" y="383"/>
                    <a:pt x="242" y="382"/>
                    <a:pt x="242" y="382"/>
                  </a:cubicBezTo>
                  <a:cubicBezTo>
                    <a:pt x="242" y="382"/>
                    <a:pt x="247" y="389"/>
                    <a:pt x="254" y="386"/>
                  </a:cubicBezTo>
                  <a:cubicBezTo>
                    <a:pt x="261" y="383"/>
                    <a:pt x="254" y="386"/>
                    <a:pt x="255" y="388"/>
                  </a:cubicBezTo>
                  <a:cubicBezTo>
                    <a:pt x="257" y="389"/>
                    <a:pt x="259" y="389"/>
                    <a:pt x="262" y="392"/>
                  </a:cubicBezTo>
                  <a:cubicBezTo>
                    <a:pt x="263" y="394"/>
                    <a:pt x="268" y="396"/>
                    <a:pt x="283" y="393"/>
                  </a:cubicBezTo>
                  <a:cubicBezTo>
                    <a:pt x="299" y="389"/>
                    <a:pt x="285" y="389"/>
                    <a:pt x="292" y="387"/>
                  </a:cubicBezTo>
                  <a:cubicBezTo>
                    <a:pt x="299" y="384"/>
                    <a:pt x="295" y="385"/>
                    <a:pt x="295" y="389"/>
                  </a:cubicBezTo>
                  <a:cubicBezTo>
                    <a:pt x="294" y="393"/>
                    <a:pt x="294" y="399"/>
                    <a:pt x="296" y="400"/>
                  </a:cubicBezTo>
                  <a:cubicBezTo>
                    <a:pt x="298" y="402"/>
                    <a:pt x="299" y="400"/>
                    <a:pt x="302" y="399"/>
                  </a:cubicBezTo>
                  <a:cubicBezTo>
                    <a:pt x="306" y="397"/>
                    <a:pt x="310" y="413"/>
                    <a:pt x="317" y="411"/>
                  </a:cubicBezTo>
                  <a:cubicBezTo>
                    <a:pt x="324" y="409"/>
                    <a:pt x="319" y="410"/>
                    <a:pt x="326" y="407"/>
                  </a:cubicBezTo>
                  <a:cubicBezTo>
                    <a:pt x="333" y="403"/>
                    <a:pt x="327" y="400"/>
                    <a:pt x="324" y="396"/>
                  </a:cubicBezTo>
                  <a:cubicBezTo>
                    <a:pt x="321" y="392"/>
                    <a:pt x="322" y="398"/>
                    <a:pt x="316" y="399"/>
                  </a:cubicBezTo>
                  <a:cubicBezTo>
                    <a:pt x="310" y="399"/>
                    <a:pt x="314" y="397"/>
                    <a:pt x="307" y="388"/>
                  </a:cubicBezTo>
                  <a:cubicBezTo>
                    <a:pt x="299" y="379"/>
                    <a:pt x="307" y="388"/>
                    <a:pt x="309" y="383"/>
                  </a:cubicBezTo>
                  <a:cubicBezTo>
                    <a:pt x="311" y="379"/>
                    <a:pt x="315" y="386"/>
                    <a:pt x="320" y="385"/>
                  </a:cubicBezTo>
                  <a:cubicBezTo>
                    <a:pt x="324" y="384"/>
                    <a:pt x="324" y="384"/>
                    <a:pt x="330" y="384"/>
                  </a:cubicBezTo>
                  <a:cubicBezTo>
                    <a:pt x="336" y="384"/>
                    <a:pt x="330" y="384"/>
                    <a:pt x="331" y="380"/>
                  </a:cubicBezTo>
                  <a:cubicBezTo>
                    <a:pt x="333" y="376"/>
                    <a:pt x="334" y="380"/>
                    <a:pt x="341" y="378"/>
                  </a:cubicBezTo>
                  <a:cubicBezTo>
                    <a:pt x="347" y="376"/>
                    <a:pt x="343" y="377"/>
                    <a:pt x="342" y="372"/>
                  </a:cubicBezTo>
                  <a:cubicBezTo>
                    <a:pt x="340" y="367"/>
                    <a:pt x="340" y="372"/>
                    <a:pt x="338" y="373"/>
                  </a:cubicBezTo>
                  <a:cubicBezTo>
                    <a:pt x="335" y="373"/>
                    <a:pt x="335" y="373"/>
                    <a:pt x="330" y="370"/>
                  </a:cubicBezTo>
                  <a:cubicBezTo>
                    <a:pt x="325" y="366"/>
                    <a:pt x="325" y="368"/>
                    <a:pt x="323" y="367"/>
                  </a:cubicBezTo>
                  <a:cubicBezTo>
                    <a:pt x="321" y="366"/>
                    <a:pt x="319" y="368"/>
                    <a:pt x="308" y="367"/>
                  </a:cubicBezTo>
                  <a:cubicBezTo>
                    <a:pt x="296" y="366"/>
                    <a:pt x="308" y="367"/>
                    <a:pt x="302" y="360"/>
                  </a:cubicBezTo>
                  <a:cubicBezTo>
                    <a:pt x="297" y="352"/>
                    <a:pt x="302" y="360"/>
                    <a:pt x="297" y="359"/>
                  </a:cubicBezTo>
                  <a:cubicBezTo>
                    <a:pt x="293" y="358"/>
                    <a:pt x="291" y="360"/>
                    <a:pt x="288" y="361"/>
                  </a:cubicBezTo>
                  <a:cubicBezTo>
                    <a:pt x="285" y="362"/>
                    <a:pt x="286" y="363"/>
                    <a:pt x="280" y="362"/>
                  </a:cubicBezTo>
                  <a:cubicBezTo>
                    <a:pt x="274" y="362"/>
                    <a:pt x="280" y="362"/>
                    <a:pt x="274" y="362"/>
                  </a:cubicBezTo>
                  <a:cubicBezTo>
                    <a:pt x="267" y="362"/>
                    <a:pt x="270" y="365"/>
                    <a:pt x="269" y="374"/>
                  </a:cubicBezTo>
                  <a:cubicBezTo>
                    <a:pt x="267" y="381"/>
                    <a:pt x="269" y="374"/>
                    <a:pt x="265" y="374"/>
                  </a:cubicBezTo>
                  <a:cubicBezTo>
                    <a:pt x="262" y="373"/>
                    <a:pt x="263" y="374"/>
                    <a:pt x="261" y="374"/>
                  </a:cubicBezTo>
                  <a:cubicBezTo>
                    <a:pt x="258" y="373"/>
                    <a:pt x="261" y="374"/>
                    <a:pt x="252" y="371"/>
                  </a:cubicBezTo>
                  <a:cubicBezTo>
                    <a:pt x="244" y="368"/>
                    <a:pt x="250" y="370"/>
                    <a:pt x="247" y="370"/>
                  </a:cubicBezTo>
                  <a:cubicBezTo>
                    <a:pt x="244" y="369"/>
                    <a:pt x="243" y="368"/>
                    <a:pt x="238" y="367"/>
                  </a:cubicBezTo>
                  <a:cubicBezTo>
                    <a:pt x="234" y="365"/>
                    <a:pt x="235" y="366"/>
                    <a:pt x="233" y="365"/>
                  </a:cubicBezTo>
                  <a:cubicBezTo>
                    <a:pt x="231" y="364"/>
                    <a:pt x="227" y="359"/>
                    <a:pt x="225" y="356"/>
                  </a:cubicBezTo>
                  <a:cubicBezTo>
                    <a:pt x="222" y="352"/>
                    <a:pt x="218" y="349"/>
                    <a:pt x="213" y="349"/>
                  </a:cubicBezTo>
                  <a:cubicBezTo>
                    <a:pt x="209" y="349"/>
                    <a:pt x="210" y="348"/>
                    <a:pt x="209" y="346"/>
                  </a:cubicBezTo>
                  <a:cubicBezTo>
                    <a:pt x="207" y="344"/>
                    <a:pt x="206" y="339"/>
                    <a:pt x="205" y="337"/>
                  </a:cubicBezTo>
                  <a:cubicBezTo>
                    <a:pt x="204" y="334"/>
                    <a:pt x="198" y="330"/>
                    <a:pt x="195" y="320"/>
                  </a:cubicBezTo>
                  <a:cubicBezTo>
                    <a:pt x="191" y="310"/>
                    <a:pt x="192" y="313"/>
                    <a:pt x="199" y="301"/>
                  </a:cubicBezTo>
                  <a:cubicBezTo>
                    <a:pt x="206" y="290"/>
                    <a:pt x="196" y="298"/>
                    <a:pt x="197" y="291"/>
                  </a:cubicBezTo>
                  <a:cubicBezTo>
                    <a:pt x="198" y="285"/>
                    <a:pt x="196" y="288"/>
                    <a:pt x="195" y="282"/>
                  </a:cubicBezTo>
                  <a:cubicBezTo>
                    <a:pt x="193" y="277"/>
                    <a:pt x="195" y="282"/>
                    <a:pt x="201" y="277"/>
                  </a:cubicBezTo>
                  <a:cubicBezTo>
                    <a:pt x="207" y="272"/>
                    <a:pt x="201" y="277"/>
                    <a:pt x="205" y="274"/>
                  </a:cubicBezTo>
                  <a:cubicBezTo>
                    <a:pt x="209" y="270"/>
                    <a:pt x="206" y="271"/>
                    <a:pt x="208" y="266"/>
                  </a:cubicBezTo>
                  <a:cubicBezTo>
                    <a:pt x="209" y="262"/>
                    <a:pt x="210" y="264"/>
                    <a:pt x="215" y="262"/>
                  </a:cubicBezTo>
                  <a:cubicBezTo>
                    <a:pt x="220" y="260"/>
                    <a:pt x="218" y="261"/>
                    <a:pt x="220" y="255"/>
                  </a:cubicBezTo>
                  <a:cubicBezTo>
                    <a:pt x="223" y="251"/>
                    <a:pt x="223" y="254"/>
                    <a:pt x="228" y="252"/>
                  </a:cubicBezTo>
                  <a:cubicBezTo>
                    <a:pt x="233" y="251"/>
                    <a:pt x="240" y="253"/>
                    <a:pt x="246" y="255"/>
                  </a:cubicBezTo>
                  <a:cubicBezTo>
                    <a:pt x="252" y="255"/>
                    <a:pt x="253" y="255"/>
                    <a:pt x="257" y="258"/>
                  </a:cubicBezTo>
                  <a:cubicBezTo>
                    <a:pt x="262" y="261"/>
                    <a:pt x="268" y="261"/>
                    <a:pt x="270" y="264"/>
                  </a:cubicBezTo>
                  <a:cubicBezTo>
                    <a:pt x="272" y="267"/>
                    <a:pt x="275" y="266"/>
                    <a:pt x="276" y="266"/>
                  </a:cubicBezTo>
                  <a:cubicBezTo>
                    <a:pt x="278" y="265"/>
                    <a:pt x="278" y="262"/>
                    <a:pt x="282" y="259"/>
                  </a:cubicBezTo>
                  <a:cubicBezTo>
                    <a:pt x="287" y="256"/>
                    <a:pt x="287" y="261"/>
                    <a:pt x="290" y="262"/>
                  </a:cubicBezTo>
                  <a:cubicBezTo>
                    <a:pt x="293" y="263"/>
                    <a:pt x="301" y="258"/>
                    <a:pt x="301" y="258"/>
                  </a:cubicBezTo>
                  <a:cubicBezTo>
                    <a:pt x="301" y="258"/>
                    <a:pt x="301" y="255"/>
                    <a:pt x="300" y="247"/>
                  </a:cubicBezTo>
                  <a:cubicBezTo>
                    <a:pt x="300" y="241"/>
                    <a:pt x="300" y="247"/>
                    <a:pt x="301" y="244"/>
                  </a:cubicBezTo>
                  <a:cubicBezTo>
                    <a:pt x="301" y="240"/>
                    <a:pt x="304" y="229"/>
                    <a:pt x="304" y="229"/>
                  </a:cubicBezTo>
                  <a:cubicBezTo>
                    <a:pt x="304" y="229"/>
                    <a:pt x="307" y="227"/>
                    <a:pt x="310" y="223"/>
                  </a:cubicBezTo>
                  <a:cubicBezTo>
                    <a:pt x="314" y="218"/>
                    <a:pt x="314" y="220"/>
                    <a:pt x="314" y="218"/>
                  </a:cubicBezTo>
                  <a:cubicBezTo>
                    <a:pt x="315" y="217"/>
                    <a:pt x="320" y="213"/>
                    <a:pt x="322" y="211"/>
                  </a:cubicBezTo>
                  <a:cubicBezTo>
                    <a:pt x="323" y="208"/>
                    <a:pt x="323" y="207"/>
                    <a:pt x="324" y="203"/>
                  </a:cubicBezTo>
                  <a:cubicBezTo>
                    <a:pt x="326" y="199"/>
                    <a:pt x="322" y="198"/>
                    <a:pt x="318" y="194"/>
                  </a:cubicBezTo>
                  <a:cubicBezTo>
                    <a:pt x="315" y="190"/>
                    <a:pt x="317" y="190"/>
                    <a:pt x="317" y="182"/>
                  </a:cubicBezTo>
                  <a:cubicBezTo>
                    <a:pt x="316" y="176"/>
                    <a:pt x="317" y="182"/>
                    <a:pt x="315" y="175"/>
                  </a:cubicBezTo>
                  <a:cubicBezTo>
                    <a:pt x="314" y="169"/>
                    <a:pt x="316" y="173"/>
                    <a:pt x="321" y="170"/>
                  </a:cubicBezTo>
                  <a:cubicBezTo>
                    <a:pt x="325" y="166"/>
                    <a:pt x="324" y="168"/>
                    <a:pt x="328" y="162"/>
                  </a:cubicBezTo>
                  <a:cubicBezTo>
                    <a:pt x="333" y="156"/>
                    <a:pt x="330" y="160"/>
                    <a:pt x="331" y="154"/>
                  </a:cubicBezTo>
                  <a:cubicBezTo>
                    <a:pt x="332" y="149"/>
                    <a:pt x="331" y="154"/>
                    <a:pt x="332" y="148"/>
                  </a:cubicBezTo>
                  <a:cubicBezTo>
                    <a:pt x="333" y="142"/>
                    <a:pt x="332" y="148"/>
                    <a:pt x="337" y="140"/>
                  </a:cubicBezTo>
                  <a:cubicBezTo>
                    <a:pt x="342" y="132"/>
                    <a:pt x="338" y="137"/>
                    <a:pt x="343" y="130"/>
                  </a:cubicBezTo>
                  <a:cubicBezTo>
                    <a:pt x="348" y="123"/>
                    <a:pt x="343" y="130"/>
                    <a:pt x="346" y="131"/>
                  </a:cubicBezTo>
                  <a:cubicBezTo>
                    <a:pt x="348" y="131"/>
                    <a:pt x="355" y="136"/>
                    <a:pt x="356" y="137"/>
                  </a:cubicBezTo>
                  <a:cubicBezTo>
                    <a:pt x="358" y="139"/>
                    <a:pt x="367" y="145"/>
                    <a:pt x="370" y="145"/>
                  </a:cubicBezTo>
                  <a:cubicBezTo>
                    <a:pt x="373" y="147"/>
                    <a:pt x="371" y="152"/>
                    <a:pt x="371" y="152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86" y="175"/>
                    <a:pt x="385" y="181"/>
                    <a:pt x="384" y="182"/>
                  </a:cubicBezTo>
                  <a:cubicBezTo>
                    <a:pt x="385" y="184"/>
                    <a:pt x="389" y="185"/>
                    <a:pt x="391" y="186"/>
                  </a:cubicBezTo>
                  <a:cubicBezTo>
                    <a:pt x="394" y="187"/>
                    <a:pt x="393" y="190"/>
                    <a:pt x="394" y="191"/>
                  </a:cubicBezTo>
                  <a:cubicBezTo>
                    <a:pt x="394" y="194"/>
                    <a:pt x="398" y="200"/>
                    <a:pt x="401" y="201"/>
                  </a:cubicBezTo>
                  <a:cubicBezTo>
                    <a:pt x="405" y="203"/>
                    <a:pt x="396" y="210"/>
                    <a:pt x="396" y="210"/>
                  </a:cubicBezTo>
                  <a:cubicBezTo>
                    <a:pt x="396" y="210"/>
                    <a:pt x="402" y="214"/>
                    <a:pt x="402" y="219"/>
                  </a:cubicBezTo>
                  <a:cubicBezTo>
                    <a:pt x="403" y="223"/>
                    <a:pt x="400" y="231"/>
                    <a:pt x="399" y="233"/>
                  </a:cubicBezTo>
                  <a:cubicBezTo>
                    <a:pt x="398" y="235"/>
                    <a:pt x="398" y="242"/>
                    <a:pt x="398" y="242"/>
                  </a:cubicBezTo>
                  <a:cubicBezTo>
                    <a:pt x="402" y="249"/>
                    <a:pt x="402" y="249"/>
                    <a:pt x="402" y="249"/>
                  </a:cubicBezTo>
                  <a:cubicBezTo>
                    <a:pt x="402" y="249"/>
                    <a:pt x="400" y="259"/>
                    <a:pt x="402" y="260"/>
                  </a:cubicBezTo>
                  <a:cubicBezTo>
                    <a:pt x="403" y="262"/>
                    <a:pt x="405" y="269"/>
                    <a:pt x="408" y="269"/>
                  </a:cubicBezTo>
                  <a:cubicBezTo>
                    <a:pt x="410" y="269"/>
                    <a:pt x="407" y="285"/>
                    <a:pt x="407" y="285"/>
                  </a:cubicBezTo>
                  <a:cubicBezTo>
                    <a:pt x="410" y="294"/>
                    <a:pt x="410" y="294"/>
                    <a:pt x="410" y="294"/>
                  </a:cubicBezTo>
                  <a:cubicBezTo>
                    <a:pt x="410" y="294"/>
                    <a:pt x="410" y="303"/>
                    <a:pt x="411" y="304"/>
                  </a:cubicBezTo>
                  <a:cubicBezTo>
                    <a:pt x="410" y="306"/>
                    <a:pt x="405" y="309"/>
                    <a:pt x="405" y="309"/>
                  </a:cubicBezTo>
                  <a:cubicBezTo>
                    <a:pt x="405" y="309"/>
                    <a:pt x="401" y="308"/>
                    <a:pt x="398" y="306"/>
                  </a:cubicBezTo>
                  <a:cubicBezTo>
                    <a:pt x="394" y="304"/>
                    <a:pt x="395" y="306"/>
                    <a:pt x="393" y="305"/>
                  </a:cubicBezTo>
                  <a:cubicBezTo>
                    <a:pt x="391" y="304"/>
                    <a:pt x="390" y="305"/>
                    <a:pt x="387" y="306"/>
                  </a:cubicBezTo>
                  <a:cubicBezTo>
                    <a:pt x="383" y="306"/>
                    <a:pt x="386" y="310"/>
                    <a:pt x="386" y="313"/>
                  </a:cubicBezTo>
                  <a:cubicBezTo>
                    <a:pt x="386" y="316"/>
                    <a:pt x="381" y="314"/>
                    <a:pt x="379" y="315"/>
                  </a:cubicBezTo>
                  <a:cubicBezTo>
                    <a:pt x="376" y="315"/>
                    <a:pt x="375" y="321"/>
                    <a:pt x="373" y="323"/>
                  </a:cubicBezTo>
                  <a:cubicBezTo>
                    <a:pt x="371" y="324"/>
                    <a:pt x="370" y="326"/>
                    <a:pt x="368" y="330"/>
                  </a:cubicBezTo>
                  <a:cubicBezTo>
                    <a:pt x="365" y="335"/>
                    <a:pt x="364" y="332"/>
                    <a:pt x="361" y="332"/>
                  </a:cubicBezTo>
                  <a:cubicBezTo>
                    <a:pt x="359" y="333"/>
                    <a:pt x="361" y="338"/>
                    <a:pt x="358" y="343"/>
                  </a:cubicBezTo>
                  <a:cubicBezTo>
                    <a:pt x="353" y="348"/>
                    <a:pt x="364" y="346"/>
                    <a:pt x="364" y="346"/>
                  </a:cubicBezTo>
                  <a:cubicBezTo>
                    <a:pt x="364" y="346"/>
                    <a:pt x="364" y="346"/>
                    <a:pt x="368" y="343"/>
                  </a:cubicBezTo>
                  <a:cubicBezTo>
                    <a:pt x="373" y="340"/>
                    <a:pt x="369" y="341"/>
                    <a:pt x="373" y="337"/>
                  </a:cubicBezTo>
                  <a:cubicBezTo>
                    <a:pt x="377" y="334"/>
                    <a:pt x="375" y="330"/>
                    <a:pt x="376" y="328"/>
                  </a:cubicBezTo>
                  <a:cubicBezTo>
                    <a:pt x="377" y="327"/>
                    <a:pt x="384" y="327"/>
                    <a:pt x="386" y="324"/>
                  </a:cubicBezTo>
                  <a:cubicBezTo>
                    <a:pt x="389" y="321"/>
                    <a:pt x="393" y="317"/>
                    <a:pt x="393" y="317"/>
                  </a:cubicBezTo>
                  <a:cubicBezTo>
                    <a:pt x="393" y="317"/>
                    <a:pt x="404" y="321"/>
                    <a:pt x="406" y="322"/>
                  </a:cubicBezTo>
                  <a:cubicBezTo>
                    <a:pt x="408" y="323"/>
                    <a:pt x="408" y="330"/>
                    <a:pt x="408" y="330"/>
                  </a:cubicBezTo>
                  <a:cubicBezTo>
                    <a:pt x="408" y="330"/>
                    <a:pt x="410" y="336"/>
                    <a:pt x="409" y="338"/>
                  </a:cubicBezTo>
                  <a:cubicBezTo>
                    <a:pt x="409" y="340"/>
                    <a:pt x="405" y="348"/>
                    <a:pt x="405" y="348"/>
                  </a:cubicBezTo>
                  <a:cubicBezTo>
                    <a:pt x="404" y="355"/>
                    <a:pt x="404" y="355"/>
                    <a:pt x="404" y="355"/>
                  </a:cubicBezTo>
                  <a:cubicBezTo>
                    <a:pt x="404" y="355"/>
                    <a:pt x="399" y="359"/>
                    <a:pt x="399" y="361"/>
                  </a:cubicBezTo>
                  <a:cubicBezTo>
                    <a:pt x="400" y="364"/>
                    <a:pt x="399" y="361"/>
                    <a:pt x="402" y="361"/>
                  </a:cubicBezTo>
                  <a:cubicBezTo>
                    <a:pt x="404" y="361"/>
                    <a:pt x="408" y="361"/>
                    <a:pt x="410" y="360"/>
                  </a:cubicBezTo>
                  <a:cubicBezTo>
                    <a:pt x="412" y="357"/>
                    <a:pt x="415" y="352"/>
                    <a:pt x="417" y="350"/>
                  </a:cubicBezTo>
                  <a:cubicBezTo>
                    <a:pt x="420" y="348"/>
                    <a:pt x="420" y="349"/>
                    <a:pt x="423" y="346"/>
                  </a:cubicBezTo>
                  <a:cubicBezTo>
                    <a:pt x="425" y="343"/>
                    <a:pt x="426" y="344"/>
                    <a:pt x="427" y="343"/>
                  </a:cubicBezTo>
                  <a:cubicBezTo>
                    <a:pt x="386" y="420"/>
                    <a:pt x="303" y="466"/>
                    <a:pt x="214" y="4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4" name="Freeform 31"/>
            <p:cNvSpPr>
              <a:spLocks/>
            </p:cNvSpPr>
            <p:nvPr userDrawn="1"/>
          </p:nvSpPr>
          <p:spPr bwMode="auto">
            <a:xfrm>
              <a:off x="7894638" y="790575"/>
              <a:ext cx="1716088" cy="1541463"/>
            </a:xfrm>
            <a:custGeom>
              <a:avLst/>
              <a:gdLst>
                <a:gd name="T0" fmla="*/ 750 w 1081"/>
                <a:gd name="T1" fmla="*/ 650 h 971"/>
                <a:gd name="T2" fmla="*/ 494 w 1081"/>
                <a:gd name="T3" fmla="*/ 353 h 971"/>
                <a:gd name="T4" fmla="*/ 330 w 1081"/>
                <a:gd name="T5" fmla="*/ 397 h 971"/>
                <a:gd name="T6" fmla="*/ 20 w 1081"/>
                <a:gd name="T7" fmla="*/ 0 h 971"/>
                <a:gd name="T8" fmla="*/ 0 w 1081"/>
                <a:gd name="T9" fmla="*/ 96 h 971"/>
                <a:gd name="T10" fmla="*/ 302 w 1081"/>
                <a:gd name="T11" fmla="*/ 483 h 971"/>
                <a:gd name="T12" fmla="*/ 468 w 1081"/>
                <a:gd name="T13" fmla="*/ 439 h 971"/>
                <a:gd name="T14" fmla="*/ 710 w 1081"/>
                <a:gd name="T15" fmla="*/ 720 h 971"/>
                <a:gd name="T16" fmla="*/ 931 w 1081"/>
                <a:gd name="T17" fmla="*/ 766 h 971"/>
                <a:gd name="T18" fmla="*/ 1059 w 1081"/>
                <a:gd name="T19" fmla="*/ 971 h 971"/>
                <a:gd name="T20" fmla="*/ 1081 w 1081"/>
                <a:gd name="T21" fmla="*/ 864 h 971"/>
                <a:gd name="T22" fmla="*/ 977 w 1081"/>
                <a:gd name="T23" fmla="*/ 698 h 971"/>
                <a:gd name="T24" fmla="*/ 750 w 1081"/>
                <a:gd name="T25" fmla="*/ 65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1" h="971">
                  <a:moveTo>
                    <a:pt x="750" y="650"/>
                  </a:moveTo>
                  <a:lnTo>
                    <a:pt x="494" y="353"/>
                  </a:lnTo>
                  <a:lnTo>
                    <a:pt x="330" y="397"/>
                  </a:lnTo>
                  <a:lnTo>
                    <a:pt x="20" y="0"/>
                  </a:lnTo>
                  <a:lnTo>
                    <a:pt x="0" y="96"/>
                  </a:lnTo>
                  <a:lnTo>
                    <a:pt x="302" y="483"/>
                  </a:lnTo>
                  <a:lnTo>
                    <a:pt x="468" y="439"/>
                  </a:lnTo>
                  <a:lnTo>
                    <a:pt x="710" y="720"/>
                  </a:lnTo>
                  <a:lnTo>
                    <a:pt x="931" y="766"/>
                  </a:lnTo>
                  <a:lnTo>
                    <a:pt x="1059" y="971"/>
                  </a:lnTo>
                  <a:lnTo>
                    <a:pt x="1081" y="864"/>
                  </a:lnTo>
                  <a:lnTo>
                    <a:pt x="977" y="698"/>
                  </a:lnTo>
                  <a:lnTo>
                    <a:pt x="750" y="6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732213" y="812800"/>
              <a:ext cx="266700" cy="261938"/>
            </a:xfrm>
            <a:custGeom>
              <a:avLst/>
              <a:gdLst>
                <a:gd name="T0" fmla="*/ 58 w 168"/>
                <a:gd name="T1" fmla="*/ 0 h 165"/>
                <a:gd name="T2" fmla="*/ 0 w 168"/>
                <a:gd name="T3" fmla="*/ 105 h 165"/>
                <a:gd name="T4" fmla="*/ 112 w 168"/>
                <a:gd name="T5" fmla="*/ 165 h 165"/>
                <a:gd name="T6" fmla="*/ 168 w 168"/>
                <a:gd name="T7" fmla="*/ 58 h 165"/>
                <a:gd name="T8" fmla="*/ 58 w 168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5">
                  <a:moveTo>
                    <a:pt x="58" y="0"/>
                  </a:moveTo>
                  <a:lnTo>
                    <a:pt x="0" y="105"/>
                  </a:lnTo>
                  <a:lnTo>
                    <a:pt x="112" y="165"/>
                  </a:lnTo>
                  <a:lnTo>
                    <a:pt x="168" y="58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919538" y="863600"/>
              <a:ext cx="371475" cy="417513"/>
            </a:xfrm>
            <a:custGeom>
              <a:avLst/>
              <a:gdLst>
                <a:gd name="T0" fmla="*/ 102 w 234"/>
                <a:gd name="T1" fmla="*/ 0 h 263"/>
                <a:gd name="T2" fmla="*/ 0 w 234"/>
                <a:gd name="T3" fmla="*/ 191 h 263"/>
                <a:gd name="T4" fmla="*/ 132 w 234"/>
                <a:gd name="T5" fmla="*/ 263 h 263"/>
                <a:gd name="T6" fmla="*/ 234 w 234"/>
                <a:gd name="T7" fmla="*/ 71 h 263"/>
                <a:gd name="T8" fmla="*/ 102 w 234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63">
                  <a:moveTo>
                    <a:pt x="102" y="0"/>
                  </a:moveTo>
                  <a:lnTo>
                    <a:pt x="0" y="191"/>
                  </a:lnTo>
                  <a:lnTo>
                    <a:pt x="132" y="263"/>
                  </a:lnTo>
                  <a:lnTo>
                    <a:pt x="234" y="7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7" name="Freeform 34"/>
            <p:cNvSpPr>
              <a:spLocks/>
            </p:cNvSpPr>
            <p:nvPr userDrawn="1"/>
          </p:nvSpPr>
          <p:spPr bwMode="auto">
            <a:xfrm>
              <a:off x="4386263" y="1011237"/>
              <a:ext cx="536575" cy="700088"/>
            </a:xfrm>
            <a:custGeom>
              <a:avLst/>
              <a:gdLst>
                <a:gd name="T0" fmla="*/ 0 w 338"/>
                <a:gd name="T1" fmla="*/ 362 h 441"/>
                <a:gd name="T2" fmla="*/ 144 w 338"/>
                <a:gd name="T3" fmla="*/ 441 h 441"/>
                <a:gd name="T4" fmla="*/ 338 w 338"/>
                <a:gd name="T5" fmla="*/ 80 h 441"/>
                <a:gd name="T6" fmla="*/ 194 w 338"/>
                <a:gd name="T7" fmla="*/ 0 h 441"/>
                <a:gd name="T8" fmla="*/ 0 w 338"/>
                <a:gd name="T9" fmla="*/ 36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441">
                  <a:moveTo>
                    <a:pt x="0" y="362"/>
                  </a:moveTo>
                  <a:lnTo>
                    <a:pt x="144" y="441"/>
                  </a:lnTo>
                  <a:lnTo>
                    <a:pt x="338" y="80"/>
                  </a:lnTo>
                  <a:lnTo>
                    <a:pt x="194" y="0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0" y="-14288"/>
              <a:ext cx="12188825" cy="2489201"/>
            </a:xfrm>
            <a:custGeom>
              <a:avLst/>
              <a:gdLst>
                <a:gd name="T0" fmla="*/ 0 w 3840"/>
                <a:gd name="T1" fmla="*/ 92 h 782"/>
                <a:gd name="T2" fmla="*/ 252 w 3840"/>
                <a:gd name="T3" fmla="*/ 368 h 782"/>
                <a:gd name="T4" fmla="*/ 228 w 3840"/>
                <a:gd name="T5" fmla="*/ 408 h 782"/>
                <a:gd name="T6" fmla="*/ 198 w 3840"/>
                <a:gd name="T7" fmla="*/ 443 h 782"/>
                <a:gd name="T8" fmla="*/ 0 w 3840"/>
                <a:gd name="T9" fmla="*/ 402 h 782"/>
                <a:gd name="T10" fmla="*/ 13 w 3840"/>
                <a:gd name="T11" fmla="*/ 432 h 782"/>
                <a:gd name="T12" fmla="*/ 59 w 3840"/>
                <a:gd name="T13" fmla="*/ 484 h 782"/>
                <a:gd name="T14" fmla="*/ 83 w 3840"/>
                <a:gd name="T15" fmla="*/ 500 h 782"/>
                <a:gd name="T16" fmla="*/ 146 w 3840"/>
                <a:gd name="T17" fmla="*/ 528 h 782"/>
                <a:gd name="T18" fmla="*/ 323 w 3840"/>
                <a:gd name="T19" fmla="*/ 225 h 782"/>
                <a:gd name="T20" fmla="*/ 525 w 3840"/>
                <a:gd name="T21" fmla="*/ 220 h 782"/>
                <a:gd name="T22" fmla="*/ 543 w 3840"/>
                <a:gd name="T23" fmla="*/ 296 h 782"/>
                <a:gd name="T24" fmla="*/ 839 w 3840"/>
                <a:gd name="T25" fmla="*/ 529 h 782"/>
                <a:gd name="T26" fmla="*/ 924 w 3840"/>
                <a:gd name="T27" fmla="*/ 181 h 782"/>
                <a:gd name="T28" fmla="*/ 860 w 3840"/>
                <a:gd name="T29" fmla="*/ 264 h 782"/>
                <a:gd name="T30" fmla="*/ 866 w 3840"/>
                <a:gd name="T31" fmla="*/ 379 h 782"/>
                <a:gd name="T32" fmla="*/ 953 w 3840"/>
                <a:gd name="T33" fmla="*/ 455 h 782"/>
                <a:gd name="T34" fmla="*/ 1065 w 3840"/>
                <a:gd name="T35" fmla="*/ 446 h 782"/>
                <a:gd name="T36" fmla="*/ 1143 w 3840"/>
                <a:gd name="T37" fmla="*/ 358 h 782"/>
                <a:gd name="T38" fmla="*/ 1133 w 3840"/>
                <a:gd name="T39" fmla="*/ 242 h 782"/>
                <a:gd name="T40" fmla="*/ 1049 w 3840"/>
                <a:gd name="T41" fmla="*/ 174 h 782"/>
                <a:gd name="T42" fmla="*/ 1379 w 3840"/>
                <a:gd name="T43" fmla="*/ 305 h 782"/>
                <a:gd name="T44" fmla="*/ 1446 w 3840"/>
                <a:gd name="T45" fmla="*/ 342 h 782"/>
                <a:gd name="T46" fmla="*/ 1523 w 3840"/>
                <a:gd name="T47" fmla="*/ 105 h 782"/>
                <a:gd name="T48" fmla="*/ 1709 w 3840"/>
                <a:gd name="T49" fmla="*/ 428 h 782"/>
                <a:gd name="T50" fmla="*/ 1717 w 3840"/>
                <a:gd name="T51" fmla="*/ 427 h 782"/>
                <a:gd name="T52" fmla="*/ 2142 w 3840"/>
                <a:gd name="T53" fmla="*/ 61 h 782"/>
                <a:gd name="T54" fmla="*/ 1954 w 3840"/>
                <a:gd name="T55" fmla="*/ 241 h 782"/>
                <a:gd name="T56" fmla="*/ 2257 w 3840"/>
                <a:gd name="T57" fmla="*/ 673 h 782"/>
                <a:gd name="T58" fmla="*/ 2267 w 3840"/>
                <a:gd name="T59" fmla="*/ 71 h 782"/>
                <a:gd name="T60" fmla="*/ 2293 w 3840"/>
                <a:gd name="T61" fmla="*/ 104 h 782"/>
                <a:gd name="T62" fmla="*/ 2380 w 3840"/>
                <a:gd name="T63" fmla="*/ 180 h 782"/>
                <a:gd name="T64" fmla="*/ 2492 w 3840"/>
                <a:gd name="T65" fmla="*/ 171 h 782"/>
                <a:gd name="T66" fmla="*/ 2569 w 3840"/>
                <a:gd name="T67" fmla="*/ 98 h 782"/>
                <a:gd name="T68" fmla="*/ 2720 w 3840"/>
                <a:gd name="T69" fmla="*/ 122 h 782"/>
                <a:gd name="T70" fmla="*/ 2868 w 3840"/>
                <a:gd name="T71" fmla="*/ 150 h 782"/>
                <a:gd name="T72" fmla="*/ 3016 w 3840"/>
                <a:gd name="T73" fmla="*/ 184 h 782"/>
                <a:gd name="T74" fmla="*/ 3480 w 3840"/>
                <a:gd name="T75" fmla="*/ 321 h 782"/>
                <a:gd name="T76" fmla="*/ 3375 w 3840"/>
                <a:gd name="T77" fmla="*/ 380 h 782"/>
                <a:gd name="T78" fmla="*/ 3364 w 3840"/>
                <a:gd name="T79" fmla="*/ 654 h 782"/>
                <a:gd name="T80" fmla="*/ 3562 w 3840"/>
                <a:gd name="T81" fmla="*/ 743 h 782"/>
                <a:gd name="T82" fmla="*/ 3778 w 3840"/>
                <a:gd name="T83" fmla="*/ 716 h 782"/>
                <a:gd name="T84" fmla="*/ 3840 w 3840"/>
                <a:gd name="T85" fmla="*/ 462 h 782"/>
                <a:gd name="T86" fmla="*/ 286 w 3840"/>
                <a:gd name="T87" fmla="*/ 326 h 782"/>
                <a:gd name="T88" fmla="*/ 10 w 3840"/>
                <a:gd name="T89" fmla="*/ 121 h 782"/>
                <a:gd name="T90" fmla="*/ 963 w 3840"/>
                <a:gd name="T91" fmla="*/ 204 h 782"/>
                <a:gd name="T92" fmla="*/ 986 w 3840"/>
                <a:gd name="T93" fmla="*/ 382 h 782"/>
                <a:gd name="T94" fmla="*/ 1782 w 3840"/>
                <a:gd name="T95" fmla="*/ 230 h 782"/>
                <a:gd name="T96" fmla="*/ 2366 w 3840"/>
                <a:gd name="T97" fmla="*/ 74 h 782"/>
                <a:gd name="T98" fmla="*/ 3751 w 3840"/>
                <a:gd name="T99" fmla="*/ 425 h 782"/>
                <a:gd name="T100" fmla="*/ 3434 w 3840"/>
                <a:gd name="T101" fmla="*/ 355 h 782"/>
                <a:gd name="T102" fmla="*/ 3429 w 3840"/>
                <a:gd name="T103" fmla="*/ 364 h 782"/>
                <a:gd name="T104" fmla="*/ 3411 w 3840"/>
                <a:gd name="T105" fmla="*/ 380 h 782"/>
                <a:gd name="T106" fmla="*/ 3511 w 3840"/>
                <a:gd name="T107" fmla="*/ 559 h 782"/>
                <a:gd name="T108" fmla="*/ 3519 w 3840"/>
                <a:gd name="T109" fmla="*/ 690 h 782"/>
                <a:gd name="T110" fmla="*/ 3377 w 3840"/>
                <a:gd name="T111" fmla="*/ 623 h 782"/>
                <a:gd name="T112" fmla="*/ 3692 w 3840"/>
                <a:gd name="T113" fmla="*/ 697 h 782"/>
                <a:gd name="T114" fmla="*/ 3558 w 3840"/>
                <a:gd name="T115" fmla="*/ 612 h 782"/>
                <a:gd name="T116" fmla="*/ 3735 w 3840"/>
                <a:gd name="T117" fmla="*/ 662 h 782"/>
                <a:gd name="T118" fmla="*/ 3575 w 3840"/>
                <a:gd name="T119" fmla="*/ 529 h 782"/>
                <a:gd name="T120" fmla="*/ 3777 w 3840"/>
                <a:gd name="T121" fmla="*/ 464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40" h="782">
                  <a:moveTo>
                    <a:pt x="0" y="0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" y="88"/>
                    <a:pt x="3" y="88"/>
                  </a:cubicBezTo>
                  <a:cubicBezTo>
                    <a:pt x="2" y="90"/>
                    <a:pt x="0" y="91"/>
                    <a:pt x="0" y="9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9" y="362"/>
                    <a:pt x="259" y="365"/>
                    <a:pt x="257" y="367"/>
                  </a:cubicBezTo>
                  <a:cubicBezTo>
                    <a:pt x="256" y="369"/>
                    <a:pt x="253" y="370"/>
                    <a:pt x="252" y="368"/>
                  </a:cubicBezTo>
                  <a:cubicBezTo>
                    <a:pt x="97" y="257"/>
                    <a:pt x="28" y="208"/>
                    <a:pt x="0" y="18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8" y="402"/>
                    <a:pt x="227" y="402"/>
                    <a:pt x="227" y="402"/>
                  </a:cubicBezTo>
                  <a:cubicBezTo>
                    <a:pt x="230" y="403"/>
                    <a:pt x="230" y="407"/>
                    <a:pt x="228" y="408"/>
                  </a:cubicBezTo>
                  <a:cubicBezTo>
                    <a:pt x="226" y="411"/>
                    <a:pt x="224" y="411"/>
                    <a:pt x="222" y="409"/>
                  </a:cubicBezTo>
                  <a:cubicBezTo>
                    <a:pt x="105" y="325"/>
                    <a:pt x="36" y="277"/>
                    <a:pt x="0" y="24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96" y="443"/>
                    <a:pt x="198" y="443"/>
                    <a:pt x="198" y="443"/>
                  </a:cubicBezTo>
                  <a:cubicBezTo>
                    <a:pt x="201" y="445"/>
                    <a:pt x="200" y="447"/>
                    <a:pt x="199" y="450"/>
                  </a:cubicBezTo>
                  <a:cubicBezTo>
                    <a:pt x="197" y="452"/>
                    <a:pt x="195" y="452"/>
                    <a:pt x="193" y="451"/>
                  </a:cubicBezTo>
                  <a:cubicBezTo>
                    <a:pt x="101" y="385"/>
                    <a:pt x="40" y="341"/>
                    <a:pt x="0" y="311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6"/>
                    <a:pt x="0" y="410"/>
                    <a:pt x="0" y="414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8" y="448"/>
                    <a:pt x="10" y="448"/>
                    <a:pt x="10" y="448"/>
                  </a:cubicBezTo>
                  <a:cubicBezTo>
                    <a:pt x="9" y="442"/>
                    <a:pt x="10" y="437"/>
                    <a:pt x="13" y="432"/>
                  </a:cubicBezTo>
                  <a:cubicBezTo>
                    <a:pt x="19" y="423"/>
                    <a:pt x="32" y="420"/>
                    <a:pt x="41" y="427"/>
                  </a:cubicBezTo>
                  <a:cubicBezTo>
                    <a:pt x="50" y="434"/>
                    <a:pt x="52" y="446"/>
                    <a:pt x="45" y="456"/>
                  </a:cubicBezTo>
                  <a:cubicBezTo>
                    <a:pt x="42" y="460"/>
                    <a:pt x="37" y="463"/>
                    <a:pt x="32" y="464"/>
                  </a:cubicBezTo>
                  <a:cubicBezTo>
                    <a:pt x="59" y="484"/>
                    <a:pt x="59" y="484"/>
                    <a:pt x="59" y="484"/>
                  </a:cubicBezTo>
                  <a:cubicBezTo>
                    <a:pt x="59" y="478"/>
                    <a:pt x="60" y="473"/>
                    <a:pt x="63" y="468"/>
                  </a:cubicBezTo>
                  <a:cubicBezTo>
                    <a:pt x="69" y="459"/>
                    <a:pt x="82" y="457"/>
                    <a:pt x="91" y="464"/>
                  </a:cubicBezTo>
                  <a:cubicBezTo>
                    <a:pt x="100" y="470"/>
                    <a:pt x="102" y="483"/>
                    <a:pt x="95" y="492"/>
                  </a:cubicBezTo>
                  <a:cubicBezTo>
                    <a:pt x="93" y="496"/>
                    <a:pt x="87" y="499"/>
                    <a:pt x="83" y="500"/>
                  </a:cubicBezTo>
                  <a:cubicBezTo>
                    <a:pt x="109" y="519"/>
                    <a:pt x="109" y="519"/>
                    <a:pt x="109" y="519"/>
                  </a:cubicBezTo>
                  <a:cubicBezTo>
                    <a:pt x="108" y="514"/>
                    <a:pt x="109" y="509"/>
                    <a:pt x="113" y="504"/>
                  </a:cubicBezTo>
                  <a:cubicBezTo>
                    <a:pt x="120" y="495"/>
                    <a:pt x="132" y="493"/>
                    <a:pt x="141" y="499"/>
                  </a:cubicBezTo>
                  <a:cubicBezTo>
                    <a:pt x="150" y="506"/>
                    <a:pt x="152" y="519"/>
                    <a:pt x="146" y="528"/>
                  </a:cubicBezTo>
                  <a:cubicBezTo>
                    <a:pt x="142" y="532"/>
                    <a:pt x="138" y="535"/>
                    <a:pt x="132" y="536"/>
                  </a:cubicBezTo>
                  <a:cubicBezTo>
                    <a:pt x="154" y="552"/>
                    <a:pt x="154" y="552"/>
                    <a:pt x="154" y="552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50" y="273"/>
                    <a:pt x="345" y="241"/>
                    <a:pt x="323" y="225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264" y="141"/>
                    <a:pt x="346" y="153"/>
                    <a:pt x="430" y="163"/>
                  </a:cubicBezTo>
                  <a:cubicBezTo>
                    <a:pt x="441" y="173"/>
                    <a:pt x="460" y="180"/>
                    <a:pt x="480" y="186"/>
                  </a:cubicBezTo>
                  <a:cubicBezTo>
                    <a:pt x="510" y="194"/>
                    <a:pt x="525" y="220"/>
                    <a:pt x="525" y="220"/>
                  </a:cubicBezTo>
                  <a:cubicBezTo>
                    <a:pt x="527" y="265"/>
                    <a:pt x="527" y="265"/>
                    <a:pt x="527" y="265"/>
                  </a:cubicBezTo>
                  <a:cubicBezTo>
                    <a:pt x="442" y="275"/>
                    <a:pt x="370" y="323"/>
                    <a:pt x="325" y="390"/>
                  </a:cubicBezTo>
                  <a:cubicBezTo>
                    <a:pt x="352" y="410"/>
                    <a:pt x="352" y="410"/>
                    <a:pt x="352" y="410"/>
                  </a:cubicBezTo>
                  <a:cubicBezTo>
                    <a:pt x="393" y="346"/>
                    <a:pt x="463" y="302"/>
                    <a:pt x="543" y="296"/>
                  </a:cubicBezTo>
                  <a:cubicBezTo>
                    <a:pt x="680" y="288"/>
                    <a:pt x="798" y="392"/>
                    <a:pt x="806" y="531"/>
                  </a:cubicBezTo>
                  <a:cubicBezTo>
                    <a:pt x="811" y="614"/>
                    <a:pt x="776" y="691"/>
                    <a:pt x="717" y="741"/>
                  </a:cubicBezTo>
                  <a:cubicBezTo>
                    <a:pt x="738" y="766"/>
                    <a:pt x="738" y="766"/>
                    <a:pt x="738" y="766"/>
                  </a:cubicBezTo>
                  <a:cubicBezTo>
                    <a:pt x="804" y="710"/>
                    <a:pt x="844" y="623"/>
                    <a:pt x="839" y="529"/>
                  </a:cubicBezTo>
                  <a:cubicBezTo>
                    <a:pt x="830" y="388"/>
                    <a:pt x="721" y="277"/>
                    <a:pt x="587" y="265"/>
                  </a:cubicBezTo>
                  <a:cubicBezTo>
                    <a:pt x="584" y="216"/>
                    <a:pt x="584" y="216"/>
                    <a:pt x="584" y="216"/>
                  </a:cubicBezTo>
                  <a:cubicBezTo>
                    <a:pt x="584" y="216"/>
                    <a:pt x="592" y="191"/>
                    <a:pt x="618" y="179"/>
                  </a:cubicBezTo>
                  <a:cubicBezTo>
                    <a:pt x="716" y="184"/>
                    <a:pt x="819" y="185"/>
                    <a:pt x="924" y="181"/>
                  </a:cubicBezTo>
                  <a:cubicBezTo>
                    <a:pt x="903" y="195"/>
                    <a:pt x="903" y="195"/>
                    <a:pt x="903" y="195"/>
                  </a:cubicBezTo>
                  <a:cubicBezTo>
                    <a:pt x="918" y="234"/>
                    <a:pt x="918" y="234"/>
                    <a:pt x="918" y="234"/>
                  </a:cubicBezTo>
                  <a:cubicBezTo>
                    <a:pt x="911" y="242"/>
                    <a:pt x="904" y="252"/>
                    <a:pt x="900" y="262"/>
                  </a:cubicBezTo>
                  <a:cubicBezTo>
                    <a:pt x="860" y="264"/>
                    <a:pt x="860" y="264"/>
                    <a:pt x="860" y="264"/>
                  </a:cubicBezTo>
                  <a:cubicBezTo>
                    <a:pt x="853" y="299"/>
                    <a:pt x="853" y="299"/>
                    <a:pt x="853" y="299"/>
                  </a:cubicBezTo>
                  <a:cubicBezTo>
                    <a:pt x="888" y="315"/>
                    <a:pt x="888" y="315"/>
                    <a:pt x="888" y="315"/>
                  </a:cubicBezTo>
                  <a:cubicBezTo>
                    <a:pt x="889" y="326"/>
                    <a:pt x="891" y="337"/>
                    <a:pt x="894" y="348"/>
                  </a:cubicBezTo>
                  <a:cubicBezTo>
                    <a:pt x="866" y="379"/>
                    <a:pt x="866" y="379"/>
                    <a:pt x="866" y="379"/>
                  </a:cubicBezTo>
                  <a:cubicBezTo>
                    <a:pt x="885" y="409"/>
                    <a:pt x="885" y="409"/>
                    <a:pt x="885" y="409"/>
                  </a:cubicBezTo>
                  <a:cubicBezTo>
                    <a:pt x="924" y="393"/>
                    <a:pt x="924" y="393"/>
                    <a:pt x="924" y="393"/>
                  </a:cubicBezTo>
                  <a:cubicBezTo>
                    <a:pt x="932" y="401"/>
                    <a:pt x="941" y="407"/>
                    <a:pt x="952" y="413"/>
                  </a:cubicBezTo>
                  <a:cubicBezTo>
                    <a:pt x="953" y="455"/>
                    <a:pt x="953" y="455"/>
                    <a:pt x="953" y="455"/>
                  </a:cubicBezTo>
                  <a:cubicBezTo>
                    <a:pt x="988" y="462"/>
                    <a:pt x="988" y="462"/>
                    <a:pt x="988" y="462"/>
                  </a:cubicBezTo>
                  <a:cubicBezTo>
                    <a:pt x="1005" y="423"/>
                    <a:pt x="1005" y="423"/>
                    <a:pt x="1005" y="423"/>
                  </a:cubicBezTo>
                  <a:cubicBezTo>
                    <a:pt x="1015" y="422"/>
                    <a:pt x="1025" y="420"/>
                    <a:pt x="1035" y="417"/>
                  </a:cubicBezTo>
                  <a:cubicBezTo>
                    <a:pt x="1065" y="446"/>
                    <a:pt x="1065" y="446"/>
                    <a:pt x="1065" y="446"/>
                  </a:cubicBezTo>
                  <a:cubicBezTo>
                    <a:pt x="1096" y="425"/>
                    <a:pt x="1096" y="425"/>
                    <a:pt x="1096" y="425"/>
                  </a:cubicBezTo>
                  <a:cubicBezTo>
                    <a:pt x="1080" y="387"/>
                    <a:pt x="1080" y="387"/>
                    <a:pt x="1080" y="387"/>
                  </a:cubicBezTo>
                  <a:cubicBezTo>
                    <a:pt x="1088" y="379"/>
                    <a:pt x="1094" y="370"/>
                    <a:pt x="1099" y="360"/>
                  </a:cubicBezTo>
                  <a:cubicBezTo>
                    <a:pt x="1143" y="358"/>
                    <a:pt x="1143" y="358"/>
                    <a:pt x="1143" y="358"/>
                  </a:cubicBezTo>
                  <a:cubicBezTo>
                    <a:pt x="1150" y="323"/>
                    <a:pt x="1150" y="323"/>
                    <a:pt x="1150" y="323"/>
                  </a:cubicBezTo>
                  <a:cubicBezTo>
                    <a:pt x="1111" y="306"/>
                    <a:pt x="1111" y="306"/>
                    <a:pt x="1111" y="306"/>
                  </a:cubicBezTo>
                  <a:cubicBezTo>
                    <a:pt x="1110" y="295"/>
                    <a:pt x="1108" y="284"/>
                    <a:pt x="1105" y="274"/>
                  </a:cubicBezTo>
                  <a:cubicBezTo>
                    <a:pt x="1133" y="242"/>
                    <a:pt x="1133" y="242"/>
                    <a:pt x="1133" y="242"/>
                  </a:cubicBezTo>
                  <a:cubicBezTo>
                    <a:pt x="1114" y="212"/>
                    <a:pt x="1114" y="212"/>
                    <a:pt x="1114" y="212"/>
                  </a:cubicBezTo>
                  <a:cubicBezTo>
                    <a:pt x="1076" y="228"/>
                    <a:pt x="1076" y="228"/>
                    <a:pt x="1076" y="228"/>
                  </a:cubicBezTo>
                  <a:cubicBezTo>
                    <a:pt x="1068" y="221"/>
                    <a:pt x="1059" y="214"/>
                    <a:pt x="1050" y="209"/>
                  </a:cubicBezTo>
                  <a:cubicBezTo>
                    <a:pt x="1049" y="174"/>
                    <a:pt x="1049" y="174"/>
                    <a:pt x="1049" y="174"/>
                  </a:cubicBezTo>
                  <a:cubicBezTo>
                    <a:pt x="1108" y="169"/>
                    <a:pt x="1169" y="163"/>
                    <a:pt x="1231" y="155"/>
                  </a:cubicBezTo>
                  <a:cubicBezTo>
                    <a:pt x="1232" y="165"/>
                    <a:pt x="1232" y="165"/>
                    <a:pt x="1232" y="165"/>
                  </a:cubicBezTo>
                  <a:cubicBezTo>
                    <a:pt x="1361" y="149"/>
                    <a:pt x="1361" y="149"/>
                    <a:pt x="1361" y="149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79" y="305"/>
                    <a:pt x="1379" y="305"/>
                    <a:pt x="1379" y="305"/>
                  </a:cubicBezTo>
                  <a:cubicBezTo>
                    <a:pt x="1310" y="433"/>
                    <a:pt x="1310" y="433"/>
                    <a:pt x="1310" y="433"/>
                  </a:cubicBezTo>
                  <a:cubicBezTo>
                    <a:pt x="1377" y="470"/>
                    <a:pt x="1377" y="470"/>
                    <a:pt x="1377" y="470"/>
                  </a:cubicBezTo>
                  <a:cubicBezTo>
                    <a:pt x="1446" y="342"/>
                    <a:pt x="1446" y="342"/>
                    <a:pt x="1446" y="342"/>
                  </a:cubicBezTo>
                  <a:cubicBezTo>
                    <a:pt x="1417" y="326"/>
                    <a:pt x="1417" y="326"/>
                    <a:pt x="1417" y="326"/>
                  </a:cubicBezTo>
                  <a:cubicBezTo>
                    <a:pt x="1396" y="145"/>
                    <a:pt x="1396" y="145"/>
                    <a:pt x="1396" y="145"/>
                  </a:cubicBezTo>
                  <a:cubicBezTo>
                    <a:pt x="1526" y="129"/>
                    <a:pt x="1526" y="129"/>
                    <a:pt x="1526" y="129"/>
                  </a:cubicBezTo>
                  <a:cubicBezTo>
                    <a:pt x="1523" y="105"/>
                    <a:pt x="1523" y="105"/>
                    <a:pt x="1523" y="105"/>
                  </a:cubicBezTo>
                  <a:cubicBezTo>
                    <a:pt x="1474" y="111"/>
                    <a:pt x="1474" y="111"/>
                    <a:pt x="1474" y="111"/>
                  </a:cubicBezTo>
                  <a:cubicBezTo>
                    <a:pt x="1519" y="102"/>
                    <a:pt x="1565" y="94"/>
                    <a:pt x="1611" y="87"/>
                  </a:cubicBezTo>
                  <a:cubicBezTo>
                    <a:pt x="1612" y="107"/>
                    <a:pt x="1611" y="152"/>
                    <a:pt x="1576" y="196"/>
                  </a:cubicBezTo>
                  <a:cubicBezTo>
                    <a:pt x="1531" y="252"/>
                    <a:pt x="1514" y="455"/>
                    <a:pt x="1709" y="428"/>
                  </a:cubicBezTo>
                  <a:cubicBezTo>
                    <a:pt x="1711" y="428"/>
                    <a:pt x="1712" y="428"/>
                    <a:pt x="1713" y="428"/>
                  </a:cubicBezTo>
                  <a:cubicBezTo>
                    <a:pt x="1712" y="428"/>
                    <a:pt x="1714" y="427"/>
                    <a:pt x="1713" y="428"/>
                  </a:cubicBezTo>
                  <a:cubicBezTo>
                    <a:pt x="1713" y="428"/>
                    <a:pt x="1713" y="428"/>
                    <a:pt x="1713" y="428"/>
                  </a:cubicBezTo>
                  <a:cubicBezTo>
                    <a:pt x="1714" y="427"/>
                    <a:pt x="1717" y="427"/>
                    <a:pt x="1717" y="427"/>
                  </a:cubicBezTo>
                  <a:cubicBezTo>
                    <a:pt x="1717" y="427"/>
                    <a:pt x="1717" y="427"/>
                    <a:pt x="1717" y="427"/>
                  </a:cubicBezTo>
                  <a:cubicBezTo>
                    <a:pt x="1910" y="389"/>
                    <a:pt x="1834" y="202"/>
                    <a:pt x="1774" y="163"/>
                  </a:cubicBezTo>
                  <a:cubicBezTo>
                    <a:pt x="1731" y="135"/>
                    <a:pt x="1716" y="96"/>
                    <a:pt x="1710" y="76"/>
                  </a:cubicBezTo>
                  <a:cubicBezTo>
                    <a:pt x="1850" y="61"/>
                    <a:pt x="1995" y="56"/>
                    <a:pt x="2142" y="61"/>
                  </a:cubicBezTo>
                  <a:cubicBezTo>
                    <a:pt x="2158" y="76"/>
                    <a:pt x="2163" y="92"/>
                    <a:pt x="2163" y="92"/>
                  </a:cubicBezTo>
                  <a:cubicBezTo>
                    <a:pt x="2157" y="138"/>
                    <a:pt x="2157" y="138"/>
                    <a:pt x="2157" y="138"/>
                  </a:cubicBezTo>
                  <a:cubicBezTo>
                    <a:pt x="2071" y="129"/>
                    <a:pt x="1990" y="160"/>
                    <a:pt x="1932" y="217"/>
                  </a:cubicBezTo>
                  <a:cubicBezTo>
                    <a:pt x="1954" y="241"/>
                    <a:pt x="1954" y="241"/>
                    <a:pt x="1954" y="241"/>
                  </a:cubicBezTo>
                  <a:cubicBezTo>
                    <a:pt x="2009" y="188"/>
                    <a:pt x="2085" y="160"/>
                    <a:pt x="2165" y="172"/>
                  </a:cubicBezTo>
                  <a:cubicBezTo>
                    <a:pt x="2301" y="192"/>
                    <a:pt x="2394" y="321"/>
                    <a:pt x="2373" y="458"/>
                  </a:cubicBezTo>
                  <a:cubicBezTo>
                    <a:pt x="2360" y="540"/>
                    <a:pt x="2309" y="608"/>
                    <a:pt x="2242" y="644"/>
                  </a:cubicBezTo>
                  <a:cubicBezTo>
                    <a:pt x="2257" y="673"/>
                    <a:pt x="2257" y="673"/>
                    <a:pt x="2257" y="673"/>
                  </a:cubicBezTo>
                  <a:cubicBezTo>
                    <a:pt x="2333" y="632"/>
                    <a:pt x="2390" y="556"/>
                    <a:pt x="2405" y="463"/>
                  </a:cubicBezTo>
                  <a:cubicBezTo>
                    <a:pt x="2426" y="323"/>
                    <a:pt x="2343" y="191"/>
                    <a:pt x="2214" y="150"/>
                  </a:cubicBezTo>
                  <a:cubicBezTo>
                    <a:pt x="2222" y="101"/>
                    <a:pt x="2222" y="101"/>
                    <a:pt x="2222" y="101"/>
                  </a:cubicBezTo>
                  <a:cubicBezTo>
                    <a:pt x="2222" y="101"/>
                    <a:pt x="2236" y="77"/>
                    <a:pt x="2267" y="71"/>
                  </a:cubicBezTo>
                  <a:cubicBezTo>
                    <a:pt x="2272" y="70"/>
                    <a:pt x="2277" y="69"/>
                    <a:pt x="2283" y="68"/>
                  </a:cubicBezTo>
                  <a:cubicBezTo>
                    <a:pt x="2295" y="69"/>
                    <a:pt x="2308" y="70"/>
                    <a:pt x="2320" y="71"/>
                  </a:cubicBezTo>
                  <a:cubicBezTo>
                    <a:pt x="2321" y="71"/>
                    <a:pt x="2321" y="73"/>
                    <a:pt x="2321" y="73"/>
                  </a:cubicBezTo>
                  <a:cubicBezTo>
                    <a:pt x="2293" y="104"/>
                    <a:pt x="2293" y="104"/>
                    <a:pt x="2293" y="104"/>
                  </a:cubicBezTo>
                  <a:cubicBezTo>
                    <a:pt x="2312" y="135"/>
                    <a:pt x="2312" y="135"/>
                    <a:pt x="2312" y="135"/>
                  </a:cubicBezTo>
                  <a:cubicBezTo>
                    <a:pt x="2351" y="119"/>
                    <a:pt x="2351" y="119"/>
                    <a:pt x="2351" y="119"/>
                  </a:cubicBezTo>
                  <a:cubicBezTo>
                    <a:pt x="2359" y="126"/>
                    <a:pt x="2368" y="133"/>
                    <a:pt x="2378" y="138"/>
                  </a:cubicBezTo>
                  <a:cubicBezTo>
                    <a:pt x="2380" y="180"/>
                    <a:pt x="2380" y="180"/>
                    <a:pt x="2380" y="180"/>
                  </a:cubicBezTo>
                  <a:cubicBezTo>
                    <a:pt x="2415" y="187"/>
                    <a:pt x="2415" y="187"/>
                    <a:pt x="2415" y="187"/>
                  </a:cubicBezTo>
                  <a:cubicBezTo>
                    <a:pt x="2432" y="148"/>
                    <a:pt x="2432" y="148"/>
                    <a:pt x="2432" y="148"/>
                  </a:cubicBezTo>
                  <a:cubicBezTo>
                    <a:pt x="2441" y="148"/>
                    <a:pt x="2452" y="146"/>
                    <a:pt x="2461" y="142"/>
                  </a:cubicBezTo>
                  <a:cubicBezTo>
                    <a:pt x="2492" y="171"/>
                    <a:pt x="2492" y="171"/>
                    <a:pt x="2492" y="171"/>
                  </a:cubicBezTo>
                  <a:cubicBezTo>
                    <a:pt x="2522" y="151"/>
                    <a:pt x="2522" y="151"/>
                    <a:pt x="2522" y="151"/>
                  </a:cubicBezTo>
                  <a:cubicBezTo>
                    <a:pt x="2507" y="113"/>
                    <a:pt x="2507" y="113"/>
                    <a:pt x="2507" y="113"/>
                  </a:cubicBezTo>
                  <a:cubicBezTo>
                    <a:pt x="2513" y="107"/>
                    <a:pt x="2518" y="99"/>
                    <a:pt x="2522" y="92"/>
                  </a:cubicBezTo>
                  <a:cubicBezTo>
                    <a:pt x="2538" y="94"/>
                    <a:pt x="2554" y="96"/>
                    <a:pt x="2569" y="98"/>
                  </a:cubicBezTo>
                  <a:cubicBezTo>
                    <a:pt x="2551" y="185"/>
                    <a:pt x="2551" y="185"/>
                    <a:pt x="2551" y="185"/>
                  </a:cubicBezTo>
                  <a:cubicBezTo>
                    <a:pt x="2662" y="209"/>
                    <a:pt x="2662" y="209"/>
                    <a:pt x="2662" y="209"/>
                  </a:cubicBezTo>
                  <a:cubicBezTo>
                    <a:pt x="2682" y="116"/>
                    <a:pt x="2682" y="116"/>
                    <a:pt x="2682" y="116"/>
                  </a:cubicBezTo>
                  <a:cubicBezTo>
                    <a:pt x="2694" y="118"/>
                    <a:pt x="2707" y="120"/>
                    <a:pt x="2720" y="122"/>
                  </a:cubicBezTo>
                  <a:cubicBezTo>
                    <a:pt x="2684" y="292"/>
                    <a:pt x="2684" y="292"/>
                    <a:pt x="2684" y="292"/>
                  </a:cubicBezTo>
                  <a:cubicBezTo>
                    <a:pt x="2795" y="315"/>
                    <a:pt x="2795" y="315"/>
                    <a:pt x="2795" y="315"/>
                  </a:cubicBezTo>
                  <a:cubicBezTo>
                    <a:pt x="2832" y="143"/>
                    <a:pt x="2832" y="143"/>
                    <a:pt x="2832" y="143"/>
                  </a:cubicBezTo>
                  <a:cubicBezTo>
                    <a:pt x="2844" y="145"/>
                    <a:pt x="2856" y="148"/>
                    <a:pt x="2868" y="150"/>
                  </a:cubicBezTo>
                  <a:cubicBezTo>
                    <a:pt x="2816" y="398"/>
                    <a:pt x="2816" y="398"/>
                    <a:pt x="2816" y="398"/>
                  </a:cubicBezTo>
                  <a:cubicBezTo>
                    <a:pt x="2928" y="422"/>
                    <a:pt x="2928" y="422"/>
                    <a:pt x="2928" y="422"/>
                  </a:cubicBezTo>
                  <a:cubicBezTo>
                    <a:pt x="2980" y="175"/>
                    <a:pt x="2980" y="175"/>
                    <a:pt x="2980" y="175"/>
                  </a:cubicBezTo>
                  <a:cubicBezTo>
                    <a:pt x="2992" y="178"/>
                    <a:pt x="3005" y="181"/>
                    <a:pt x="3016" y="184"/>
                  </a:cubicBezTo>
                  <a:cubicBezTo>
                    <a:pt x="2949" y="505"/>
                    <a:pt x="2949" y="505"/>
                    <a:pt x="2949" y="505"/>
                  </a:cubicBezTo>
                  <a:cubicBezTo>
                    <a:pt x="3060" y="528"/>
                    <a:pt x="3060" y="528"/>
                    <a:pt x="3060" y="528"/>
                  </a:cubicBezTo>
                  <a:cubicBezTo>
                    <a:pt x="3127" y="212"/>
                    <a:pt x="3127" y="212"/>
                    <a:pt x="3127" y="212"/>
                  </a:cubicBezTo>
                  <a:cubicBezTo>
                    <a:pt x="3247" y="244"/>
                    <a:pt x="3366" y="280"/>
                    <a:pt x="3480" y="321"/>
                  </a:cubicBezTo>
                  <a:cubicBezTo>
                    <a:pt x="3436" y="331"/>
                    <a:pt x="3436" y="331"/>
                    <a:pt x="3436" y="331"/>
                  </a:cubicBezTo>
                  <a:cubicBezTo>
                    <a:pt x="3433" y="314"/>
                    <a:pt x="3420" y="299"/>
                    <a:pt x="3402" y="296"/>
                  </a:cubicBezTo>
                  <a:cubicBezTo>
                    <a:pt x="3378" y="291"/>
                    <a:pt x="3355" y="306"/>
                    <a:pt x="3350" y="330"/>
                  </a:cubicBezTo>
                  <a:cubicBezTo>
                    <a:pt x="3346" y="351"/>
                    <a:pt x="3357" y="371"/>
                    <a:pt x="3375" y="380"/>
                  </a:cubicBezTo>
                  <a:cubicBezTo>
                    <a:pt x="3334" y="577"/>
                    <a:pt x="3334" y="577"/>
                    <a:pt x="3334" y="577"/>
                  </a:cubicBezTo>
                  <a:cubicBezTo>
                    <a:pt x="3313" y="578"/>
                    <a:pt x="3295" y="592"/>
                    <a:pt x="3290" y="613"/>
                  </a:cubicBezTo>
                  <a:cubicBezTo>
                    <a:pt x="3285" y="637"/>
                    <a:pt x="3301" y="660"/>
                    <a:pt x="3324" y="665"/>
                  </a:cubicBezTo>
                  <a:cubicBezTo>
                    <a:pt x="3339" y="669"/>
                    <a:pt x="3354" y="663"/>
                    <a:pt x="3364" y="654"/>
                  </a:cubicBezTo>
                  <a:cubicBezTo>
                    <a:pt x="3477" y="720"/>
                    <a:pt x="3477" y="720"/>
                    <a:pt x="3477" y="720"/>
                  </a:cubicBezTo>
                  <a:cubicBezTo>
                    <a:pt x="3476" y="722"/>
                    <a:pt x="3476" y="723"/>
                    <a:pt x="3476" y="725"/>
                  </a:cubicBezTo>
                  <a:cubicBezTo>
                    <a:pt x="3471" y="748"/>
                    <a:pt x="3486" y="772"/>
                    <a:pt x="3510" y="777"/>
                  </a:cubicBezTo>
                  <a:cubicBezTo>
                    <a:pt x="3533" y="782"/>
                    <a:pt x="3557" y="767"/>
                    <a:pt x="3562" y="743"/>
                  </a:cubicBezTo>
                  <a:cubicBezTo>
                    <a:pt x="3562" y="742"/>
                    <a:pt x="3562" y="740"/>
                    <a:pt x="3562" y="738"/>
                  </a:cubicBezTo>
                  <a:cubicBezTo>
                    <a:pt x="3695" y="723"/>
                    <a:pt x="3695" y="723"/>
                    <a:pt x="3695" y="723"/>
                  </a:cubicBezTo>
                  <a:cubicBezTo>
                    <a:pt x="3700" y="736"/>
                    <a:pt x="3711" y="747"/>
                    <a:pt x="3726" y="750"/>
                  </a:cubicBezTo>
                  <a:cubicBezTo>
                    <a:pt x="3750" y="755"/>
                    <a:pt x="3773" y="740"/>
                    <a:pt x="3778" y="716"/>
                  </a:cubicBezTo>
                  <a:cubicBezTo>
                    <a:pt x="3782" y="696"/>
                    <a:pt x="3773" y="677"/>
                    <a:pt x="3757" y="668"/>
                  </a:cubicBezTo>
                  <a:cubicBezTo>
                    <a:pt x="3799" y="468"/>
                    <a:pt x="3799" y="468"/>
                    <a:pt x="3799" y="468"/>
                  </a:cubicBezTo>
                  <a:cubicBezTo>
                    <a:pt x="3809" y="467"/>
                    <a:pt x="3818" y="463"/>
                    <a:pt x="3825" y="456"/>
                  </a:cubicBezTo>
                  <a:cubicBezTo>
                    <a:pt x="3830" y="458"/>
                    <a:pt x="3832" y="460"/>
                    <a:pt x="3840" y="462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0" y="0"/>
                  </a:lnTo>
                  <a:close/>
                  <a:moveTo>
                    <a:pt x="285" y="319"/>
                  </a:moveTo>
                  <a:cubicBezTo>
                    <a:pt x="286" y="321"/>
                    <a:pt x="287" y="324"/>
                    <a:pt x="286" y="326"/>
                  </a:cubicBezTo>
                  <a:cubicBezTo>
                    <a:pt x="284" y="328"/>
                    <a:pt x="282" y="329"/>
                    <a:pt x="279" y="327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4"/>
                    <a:pt x="3" y="123"/>
                  </a:cubicBezTo>
                  <a:cubicBezTo>
                    <a:pt x="5" y="120"/>
                    <a:pt x="7" y="120"/>
                    <a:pt x="10" y="121"/>
                  </a:cubicBezTo>
                  <a:cubicBezTo>
                    <a:pt x="285" y="319"/>
                    <a:pt x="285" y="319"/>
                    <a:pt x="285" y="319"/>
                  </a:cubicBezTo>
                  <a:close/>
                  <a:moveTo>
                    <a:pt x="1006" y="177"/>
                  </a:moveTo>
                  <a:cubicBezTo>
                    <a:pt x="997" y="197"/>
                    <a:pt x="997" y="197"/>
                    <a:pt x="997" y="197"/>
                  </a:cubicBezTo>
                  <a:cubicBezTo>
                    <a:pt x="985" y="198"/>
                    <a:pt x="974" y="200"/>
                    <a:pt x="963" y="204"/>
                  </a:cubicBezTo>
                  <a:cubicBezTo>
                    <a:pt x="938" y="181"/>
                    <a:pt x="938" y="181"/>
                    <a:pt x="938" y="181"/>
                  </a:cubicBezTo>
                  <a:cubicBezTo>
                    <a:pt x="960" y="180"/>
                    <a:pt x="983" y="179"/>
                    <a:pt x="1006" y="177"/>
                  </a:cubicBezTo>
                  <a:close/>
                  <a:moveTo>
                    <a:pt x="1073" y="324"/>
                  </a:moveTo>
                  <a:cubicBezTo>
                    <a:pt x="1065" y="365"/>
                    <a:pt x="1025" y="390"/>
                    <a:pt x="986" y="382"/>
                  </a:cubicBezTo>
                  <a:cubicBezTo>
                    <a:pt x="946" y="374"/>
                    <a:pt x="921" y="334"/>
                    <a:pt x="930" y="294"/>
                  </a:cubicBezTo>
                  <a:cubicBezTo>
                    <a:pt x="938" y="254"/>
                    <a:pt x="977" y="228"/>
                    <a:pt x="1017" y="237"/>
                  </a:cubicBezTo>
                  <a:cubicBezTo>
                    <a:pt x="1056" y="245"/>
                    <a:pt x="1082" y="284"/>
                    <a:pt x="1073" y="324"/>
                  </a:cubicBezTo>
                  <a:close/>
                  <a:moveTo>
                    <a:pt x="1782" y="230"/>
                  </a:moveTo>
                  <a:cubicBezTo>
                    <a:pt x="1782" y="230"/>
                    <a:pt x="1877" y="338"/>
                    <a:pt x="1748" y="382"/>
                  </a:cubicBezTo>
                  <a:cubicBezTo>
                    <a:pt x="1748" y="382"/>
                    <a:pt x="1829" y="316"/>
                    <a:pt x="1782" y="230"/>
                  </a:cubicBezTo>
                  <a:close/>
                  <a:moveTo>
                    <a:pt x="2413" y="108"/>
                  </a:moveTo>
                  <a:cubicBezTo>
                    <a:pt x="2392" y="103"/>
                    <a:pt x="2376" y="91"/>
                    <a:pt x="2366" y="74"/>
                  </a:cubicBezTo>
                  <a:cubicBezTo>
                    <a:pt x="2404" y="78"/>
                    <a:pt x="2442" y="82"/>
                    <a:pt x="2480" y="87"/>
                  </a:cubicBezTo>
                  <a:cubicBezTo>
                    <a:pt x="2463" y="104"/>
                    <a:pt x="2438" y="113"/>
                    <a:pt x="2413" y="108"/>
                  </a:cubicBezTo>
                  <a:close/>
                  <a:moveTo>
                    <a:pt x="3609" y="368"/>
                  </a:moveTo>
                  <a:cubicBezTo>
                    <a:pt x="3658" y="386"/>
                    <a:pt x="3705" y="405"/>
                    <a:pt x="3751" y="425"/>
                  </a:cubicBezTo>
                  <a:cubicBezTo>
                    <a:pt x="3751" y="427"/>
                    <a:pt x="3751" y="429"/>
                    <a:pt x="3752" y="432"/>
                  </a:cubicBezTo>
                  <a:cubicBezTo>
                    <a:pt x="3592" y="450"/>
                    <a:pt x="3592" y="450"/>
                    <a:pt x="3592" y="450"/>
                  </a:cubicBezTo>
                  <a:cubicBezTo>
                    <a:pt x="3609" y="368"/>
                    <a:pt x="3609" y="368"/>
                    <a:pt x="3609" y="368"/>
                  </a:cubicBezTo>
                  <a:close/>
                  <a:moveTo>
                    <a:pt x="3434" y="355"/>
                  </a:moveTo>
                  <a:cubicBezTo>
                    <a:pt x="3520" y="335"/>
                    <a:pt x="3520" y="335"/>
                    <a:pt x="3520" y="335"/>
                  </a:cubicBezTo>
                  <a:cubicBezTo>
                    <a:pt x="3543" y="343"/>
                    <a:pt x="3566" y="351"/>
                    <a:pt x="3588" y="360"/>
                  </a:cubicBezTo>
                  <a:cubicBezTo>
                    <a:pt x="3570" y="447"/>
                    <a:pt x="3570" y="447"/>
                    <a:pt x="3570" y="447"/>
                  </a:cubicBezTo>
                  <a:cubicBezTo>
                    <a:pt x="3429" y="364"/>
                    <a:pt x="3429" y="364"/>
                    <a:pt x="3429" y="364"/>
                  </a:cubicBezTo>
                  <a:cubicBezTo>
                    <a:pt x="3431" y="361"/>
                    <a:pt x="3433" y="358"/>
                    <a:pt x="3434" y="355"/>
                  </a:cubicBezTo>
                  <a:close/>
                  <a:moveTo>
                    <a:pt x="3356" y="583"/>
                  </a:moveTo>
                  <a:cubicBezTo>
                    <a:pt x="3398" y="383"/>
                    <a:pt x="3398" y="383"/>
                    <a:pt x="3398" y="383"/>
                  </a:cubicBezTo>
                  <a:cubicBezTo>
                    <a:pt x="3402" y="383"/>
                    <a:pt x="3407" y="381"/>
                    <a:pt x="3411" y="380"/>
                  </a:cubicBezTo>
                  <a:cubicBezTo>
                    <a:pt x="3565" y="471"/>
                    <a:pt x="3565" y="471"/>
                    <a:pt x="3565" y="471"/>
                  </a:cubicBezTo>
                  <a:cubicBezTo>
                    <a:pt x="3560" y="495"/>
                    <a:pt x="3560" y="495"/>
                    <a:pt x="3560" y="495"/>
                  </a:cubicBezTo>
                  <a:cubicBezTo>
                    <a:pt x="3554" y="524"/>
                    <a:pt x="3554" y="524"/>
                    <a:pt x="3554" y="524"/>
                  </a:cubicBezTo>
                  <a:cubicBezTo>
                    <a:pt x="3534" y="523"/>
                    <a:pt x="3515" y="538"/>
                    <a:pt x="3511" y="559"/>
                  </a:cubicBezTo>
                  <a:cubicBezTo>
                    <a:pt x="3510" y="562"/>
                    <a:pt x="3510" y="565"/>
                    <a:pt x="3510" y="568"/>
                  </a:cubicBezTo>
                  <a:cubicBezTo>
                    <a:pt x="3372" y="601"/>
                    <a:pt x="3372" y="601"/>
                    <a:pt x="3372" y="601"/>
                  </a:cubicBezTo>
                  <a:cubicBezTo>
                    <a:pt x="3368" y="594"/>
                    <a:pt x="3363" y="588"/>
                    <a:pt x="3356" y="583"/>
                  </a:cubicBezTo>
                  <a:close/>
                  <a:moveTo>
                    <a:pt x="3519" y="690"/>
                  </a:moveTo>
                  <a:cubicBezTo>
                    <a:pt x="3508" y="689"/>
                    <a:pt x="3497" y="693"/>
                    <a:pt x="3489" y="701"/>
                  </a:cubicBezTo>
                  <a:cubicBezTo>
                    <a:pt x="3376" y="633"/>
                    <a:pt x="3376" y="633"/>
                    <a:pt x="3376" y="633"/>
                  </a:cubicBezTo>
                  <a:cubicBezTo>
                    <a:pt x="3376" y="633"/>
                    <a:pt x="3376" y="632"/>
                    <a:pt x="3376" y="631"/>
                  </a:cubicBezTo>
                  <a:cubicBezTo>
                    <a:pt x="3377" y="628"/>
                    <a:pt x="3377" y="626"/>
                    <a:pt x="3377" y="623"/>
                  </a:cubicBezTo>
                  <a:cubicBezTo>
                    <a:pt x="3516" y="590"/>
                    <a:pt x="3516" y="590"/>
                    <a:pt x="3516" y="590"/>
                  </a:cubicBezTo>
                  <a:cubicBezTo>
                    <a:pt x="3521" y="598"/>
                    <a:pt x="3527" y="605"/>
                    <a:pt x="3536" y="608"/>
                  </a:cubicBezTo>
                  <a:cubicBezTo>
                    <a:pt x="3519" y="690"/>
                    <a:pt x="3519" y="690"/>
                    <a:pt x="3519" y="690"/>
                  </a:cubicBezTo>
                  <a:close/>
                  <a:moveTo>
                    <a:pt x="3692" y="697"/>
                  </a:moveTo>
                  <a:cubicBezTo>
                    <a:pt x="3692" y="698"/>
                    <a:pt x="3692" y="699"/>
                    <a:pt x="3692" y="700"/>
                  </a:cubicBezTo>
                  <a:cubicBezTo>
                    <a:pt x="3559" y="716"/>
                    <a:pt x="3559" y="716"/>
                    <a:pt x="3559" y="716"/>
                  </a:cubicBezTo>
                  <a:cubicBezTo>
                    <a:pt x="3555" y="707"/>
                    <a:pt x="3549" y="700"/>
                    <a:pt x="3540" y="695"/>
                  </a:cubicBezTo>
                  <a:cubicBezTo>
                    <a:pt x="3558" y="612"/>
                    <a:pt x="3558" y="612"/>
                    <a:pt x="3558" y="612"/>
                  </a:cubicBezTo>
                  <a:cubicBezTo>
                    <a:pt x="3566" y="611"/>
                    <a:pt x="3573" y="608"/>
                    <a:pt x="3579" y="604"/>
                  </a:cubicBezTo>
                  <a:cubicBezTo>
                    <a:pt x="3695" y="690"/>
                    <a:pt x="3695" y="690"/>
                    <a:pt x="3695" y="690"/>
                  </a:cubicBezTo>
                  <a:cubicBezTo>
                    <a:pt x="3693" y="692"/>
                    <a:pt x="3693" y="695"/>
                    <a:pt x="3692" y="697"/>
                  </a:cubicBezTo>
                  <a:close/>
                  <a:moveTo>
                    <a:pt x="3735" y="662"/>
                  </a:moveTo>
                  <a:cubicBezTo>
                    <a:pt x="3725" y="662"/>
                    <a:pt x="3716" y="666"/>
                    <a:pt x="3708" y="672"/>
                  </a:cubicBezTo>
                  <a:cubicBezTo>
                    <a:pt x="3594" y="585"/>
                    <a:pt x="3594" y="585"/>
                    <a:pt x="3594" y="585"/>
                  </a:cubicBezTo>
                  <a:cubicBezTo>
                    <a:pt x="3595" y="583"/>
                    <a:pt x="3596" y="580"/>
                    <a:pt x="3597" y="577"/>
                  </a:cubicBezTo>
                  <a:cubicBezTo>
                    <a:pt x="3601" y="558"/>
                    <a:pt x="3592" y="539"/>
                    <a:pt x="3575" y="529"/>
                  </a:cubicBezTo>
                  <a:cubicBezTo>
                    <a:pt x="3581" y="502"/>
                    <a:pt x="3581" y="502"/>
                    <a:pt x="3581" y="502"/>
                  </a:cubicBezTo>
                  <a:cubicBezTo>
                    <a:pt x="3587" y="474"/>
                    <a:pt x="3587" y="474"/>
                    <a:pt x="3587" y="474"/>
                  </a:cubicBezTo>
                  <a:cubicBezTo>
                    <a:pt x="3762" y="454"/>
                    <a:pt x="3762" y="454"/>
                    <a:pt x="3762" y="454"/>
                  </a:cubicBezTo>
                  <a:cubicBezTo>
                    <a:pt x="3766" y="458"/>
                    <a:pt x="3771" y="462"/>
                    <a:pt x="3777" y="464"/>
                  </a:cubicBezTo>
                  <a:cubicBezTo>
                    <a:pt x="3735" y="662"/>
                    <a:pt x="3735" y="662"/>
                    <a:pt x="3735" y="6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23909" y="2392776"/>
            <a:ext cx="954417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323911" y="1224451"/>
            <a:ext cx="9544180" cy="1018621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23909" y="2319272"/>
            <a:ext cx="5149851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2B5D8F25-EDE1-457C-95A9-C9E8AE063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911" y="3184590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38" name="文本占位符 13">
            <a:extLst>
              <a:ext uri="{FF2B5EF4-FFF2-40B4-BE49-F238E27FC236}">
                <a16:creationId xmlns:a16="http://schemas.microsoft.com/office/drawing/2014/main" id="{FBECA440-8256-4205-9CB9-B66C21DEE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911" y="3480861"/>
            <a:ext cx="9544179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tx1"/>
                </a:solidFill>
              </a:defRPr>
            </a:lvl1pPr>
            <a:lvl2pPr marL="342883" indent="0">
              <a:buNone/>
              <a:defRPr/>
            </a:lvl2pPr>
            <a:lvl3pPr marL="685765" indent="0">
              <a:buNone/>
              <a:defRPr/>
            </a:lvl3pPr>
            <a:lvl4pPr marL="1028648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5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3117850"/>
            <a:ext cx="4049905" cy="784225"/>
          </a:xfrm>
        </p:spPr>
        <p:txBody>
          <a:bodyPr anchor="ctr">
            <a:norm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1" y="3902077"/>
            <a:ext cx="4049905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15EF2-14A0-4FA4-AE6B-9E898E8F493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95325" y="6235702"/>
            <a:ext cx="4114800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E22CD-1634-45B2-A601-C9E681B8AEA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235702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9EFDEE63-8253-4924-9BE3-27464BB6BEF8}"/>
              </a:ext>
            </a:extLst>
          </p:cNvPr>
          <p:cNvSpPr>
            <a:spLocks/>
          </p:cNvSpPr>
          <p:nvPr userDrawn="1"/>
        </p:nvSpPr>
        <p:spPr bwMode="auto">
          <a:xfrm>
            <a:off x="10917237" y="895350"/>
            <a:ext cx="1274763" cy="1550988"/>
          </a:xfrm>
          <a:custGeom>
            <a:avLst/>
            <a:gdLst>
              <a:gd name="connsiteX0" fmla="*/ 771417 w 1274762"/>
              <a:gd name="connsiteY0" fmla="*/ 400891 h 1550988"/>
              <a:gd name="connsiteX1" fmla="*/ 387350 w 1274762"/>
              <a:gd name="connsiteY1" fmla="*/ 785352 h 1550988"/>
              <a:gd name="connsiteX2" fmla="*/ 771417 w 1274762"/>
              <a:gd name="connsiteY2" fmla="*/ 1166527 h 1550988"/>
              <a:gd name="connsiteX3" fmla="*/ 1155485 w 1274762"/>
              <a:gd name="connsiteY3" fmla="*/ 785352 h 1550988"/>
              <a:gd name="connsiteX4" fmla="*/ 771417 w 1274762"/>
              <a:gd name="connsiteY4" fmla="*/ 400891 h 1550988"/>
              <a:gd name="connsiteX5" fmla="*/ 682786 w 1274762"/>
              <a:gd name="connsiteY5" fmla="*/ 0 h 1550988"/>
              <a:gd name="connsiteX6" fmla="*/ 869896 w 1274762"/>
              <a:gd name="connsiteY6" fmla="*/ 0 h 1550988"/>
              <a:gd name="connsiteX7" fmla="*/ 909288 w 1274762"/>
              <a:gd name="connsiteY7" fmla="*/ 213590 h 1550988"/>
              <a:gd name="connsiteX8" fmla="*/ 1060288 w 1274762"/>
              <a:gd name="connsiteY8" fmla="*/ 276023 h 1550988"/>
              <a:gd name="connsiteX9" fmla="*/ 1244116 w 1274762"/>
              <a:gd name="connsiteY9" fmla="*/ 164300 h 1550988"/>
              <a:gd name="connsiteX10" fmla="*/ 1260939 w 1274762"/>
              <a:gd name="connsiteY10" fmla="*/ 181140 h 1550988"/>
              <a:gd name="connsiteX11" fmla="*/ 1274762 w 1274762"/>
              <a:gd name="connsiteY11" fmla="*/ 194977 h 1550988"/>
              <a:gd name="connsiteX12" fmla="*/ 1274762 w 1274762"/>
              <a:gd name="connsiteY12" fmla="*/ 452207 h 1550988"/>
              <a:gd name="connsiteX13" fmla="*/ 1260529 w 1274762"/>
              <a:gd name="connsiteY13" fmla="*/ 473183 h 1550988"/>
              <a:gd name="connsiteX14" fmla="*/ 1274762 w 1274762"/>
              <a:gd name="connsiteY14" fmla="*/ 501078 h 1550988"/>
              <a:gd name="connsiteX15" fmla="*/ 1274762 w 1274762"/>
              <a:gd name="connsiteY15" fmla="*/ 1051351 h 1550988"/>
              <a:gd name="connsiteX16" fmla="*/ 1263812 w 1274762"/>
              <a:gd name="connsiteY16" fmla="*/ 1074519 h 1550988"/>
              <a:gd name="connsiteX17" fmla="*/ 1265556 w 1274762"/>
              <a:gd name="connsiteY17" fmla="*/ 1077446 h 1550988"/>
              <a:gd name="connsiteX18" fmla="*/ 1274762 w 1274762"/>
              <a:gd name="connsiteY18" fmla="*/ 1092896 h 1550988"/>
              <a:gd name="connsiteX19" fmla="*/ 1274762 w 1274762"/>
              <a:gd name="connsiteY19" fmla="*/ 1362583 h 1550988"/>
              <a:gd name="connsiteX20" fmla="*/ 1244116 w 1274762"/>
              <a:gd name="connsiteY20" fmla="*/ 1393261 h 1550988"/>
              <a:gd name="connsiteX21" fmla="*/ 1063571 w 1274762"/>
              <a:gd name="connsiteY21" fmla="*/ 1274965 h 1550988"/>
              <a:gd name="connsiteX22" fmla="*/ 912570 w 1274762"/>
              <a:gd name="connsiteY22" fmla="*/ 1340685 h 1550988"/>
              <a:gd name="connsiteX23" fmla="*/ 860048 w 1274762"/>
              <a:gd name="connsiteY23" fmla="*/ 1550988 h 1550988"/>
              <a:gd name="connsiteX24" fmla="*/ 672939 w 1274762"/>
              <a:gd name="connsiteY24" fmla="*/ 1550988 h 1550988"/>
              <a:gd name="connsiteX25" fmla="*/ 630264 w 1274762"/>
              <a:gd name="connsiteY25" fmla="*/ 1343971 h 1550988"/>
              <a:gd name="connsiteX26" fmla="*/ 462850 w 1274762"/>
              <a:gd name="connsiteY26" fmla="*/ 1274965 h 1550988"/>
              <a:gd name="connsiteX27" fmla="*/ 275741 w 1274762"/>
              <a:gd name="connsiteY27" fmla="*/ 1386689 h 1550988"/>
              <a:gd name="connsiteX28" fmla="*/ 144436 w 1274762"/>
              <a:gd name="connsiteY28" fmla="*/ 1255249 h 1550988"/>
              <a:gd name="connsiteX29" fmla="*/ 265893 w 1274762"/>
              <a:gd name="connsiteY29" fmla="*/ 1074519 h 1550988"/>
              <a:gd name="connsiteX30" fmla="*/ 200240 w 1274762"/>
              <a:gd name="connsiteY30" fmla="*/ 913506 h 1550988"/>
              <a:gd name="connsiteX31" fmla="*/ 0 w 1274762"/>
              <a:gd name="connsiteY31" fmla="*/ 864216 h 1550988"/>
              <a:gd name="connsiteX32" fmla="*/ 0 w 1274762"/>
              <a:gd name="connsiteY32" fmla="*/ 676914 h 1550988"/>
              <a:gd name="connsiteX33" fmla="*/ 200240 w 1274762"/>
              <a:gd name="connsiteY33" fmla="*/ 637482 h 1550988"/>
              <a:gd name="connsiteX34" fmla="*/ 265893 w 1274762"/>
              <a:gd name="connsiteY34" fmla="*/ 476469 h 1550988"/>
              <a:gd name="connsiteX35" fmla="*/ 154283 w 1274762"/>
              <a:gd name="connsiteY35" fmla="*/ 289167 h 1550988"/>
              <a:gd name="connsiteX36" fmla="*/ 288871 w 1274762"/>
              <a:gd name="connsiteY36" fmla="*/ 157728 h 1550988"/>
              <a:gd name="connsiteX37" fmla="*/ 466133 w 1274762"/>
              <a:gd name="connsiteY37" fmla="*/ 279309 h 1550988"/>
              <a:gd name="connsiteX38" fmla="*/ 630264 w 1274762"/>
              <a:gd name="connsiteY38" fmla="*/ 210304 h 1550988"/>
              <a:gd name="connsiteX39" fmla="*/ 682786 w 1274762"/>
              <a:gd name="connsiteY39" fmla="*/ 0 h 155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74762" h="1550988">
                <a:moveTo>
                  <a:pt x="771417" y="400891"/>
                </a:moveTo>
                <a:cubicBezTo>
                  <a:pt x="561329" y="400891"/>
                  <a:pt x="387350" y="571763"/>
                  <a:pt x="387350" y="785352"/>
                </a:cubicBezTo>
                <a:cubicBezTo>
                  <a:pt x="387350" y="995656"/>
                  <a:pt x="561329" y="1166527"/>
                  <a:pt x="771417" y="1166527"/>
                </a:cubicBezTo>
                <a:cubicBezTo>
                  <a:pt x="981506" y="1166527"/>
                  <a:pt x="1155485" y="995656"/>
                  <a:pt x="1155485" y="785352"/>
                </a:cubicBezTo>
                <a:cubicBezTo>
                  <a:pt x="1155485" y="571763"/>
                  <a:pt x="981506" y="400891"/>
                  <a:pt x="771417" y="400891"/>
                </a:cubicBezTo>
                <a:close/>
                <a:moveTo>
                  <a:pt x="682786" y="0"/>
                </a:moveTo>
                <a:cubicBezTo>
                  <a:pt x="682786" y="0"/>
                  <a:pt x="682786" y="0"/>
                  <a:pt x="869896" y="0"/>
                </a:cubicBezTo>
                <a:cubicBezTo>
                  <a:pt x="869896" y="0"/>
                  <a:pt x="869896" y="0"/>
                  <a:pt x="909288" y="213590"/>
                </a:cubicBezTo>
                <a:cubicBezTo>
                  <a:pt x="965092" y="230019"/>
                  <a:pt x="1014332" y="249735"/>
                  <a:pt x="1060288" y="276023"/>
                </a:cubicBezTo>
                <a:cubicBezTo>
                  <a:pt x="1060288" y="276023"/>
                  <a:pt x="1060288" y="276023"/>
                  <a:pt x="1244116" y="164300"/>
                </a:cubicBezTo>
                <a:cubicBezTo>
                  <a:pt x="1244116" y="164300"/>
                  <a:pt x="1244116" y="164300"/>
                  <a:pt x="1260939" y="181140"/>
                </a:cubicBezTo>
                <a:lnTo>
                  <a:pt x="1274762" y="194977"/>
                </a:lnTo>
                <a:lnTo>
                  <a:pt x="1274762" y="452207"/>
                </a:lnTo>
                <a:lnTo>
                  <a:pt x="1260529" y="473183"/>
                </a:lnTo>
                <a:lnTo>
                  <a:pt x="1274762" y="501078"/>
                </a:lnTo>
                <a:lnTo>
                  <a:pt x="1274762" y="1051351"/>
                </a:lnTo>
                <a:lnTo>
                  <a:pt x="1263812" y="1074519"/>
                </a:lnTo>
                <a:cubicBezTo>
                  <a:pt x="1263812" y="1074519"/>
                  <a:pt x="1263812" y="1074519"/>
                  <a:pt x="1265556" y="1077446"/>
                </a:cubicBezTo>
                <a:lnTo>
                  <a:pt x="1274762" y="1092896"/>
                </a:lnTo>
                <a:lnTo>
                  <a:pt x="1274762" y="1362583"/>
                </a:lnTo>
                <a:lnTo>
                  <a:pt x="1244116" y="1393261"/>
                </a:lnTo>
                <a:cubicBezTo>
                  <a:pt x="1244116" y="1393261"/>
                  <a:pt x="1244116" y="1393261"/>
                  <a:pt x="1063571" y="1274965"/>
                </a:cubicBezTo>
                <a:cubicBezTo>
                  <a:pt x="1017614" y="1301253"/>
                  <a:pt x="965092" y="1324255"/>
                  <a:pt x="912570" y="1340685"/>
                </a:cubicBezTo>
                <a:cubicBezTo>
                  <a:pt x="912570" y="1340685"/>
                  <a:pt x="912570" y="1340685"/>
                  <a:pt x="860048" y="1550988"/>
                </a:cubicBezTo>
                <a:cubicBezTo>
                  <a:pt x="860048" y="1550988"/>
                  <a:pt x="860048" y="1550988"/>
                  <a:pt x="672939" y="1550988"/>
                </a:cubicBezTo>
                <a:cubicBezTo>
                  <a:pt x="672939" y="1550988"/>
                  <a:pt x="672939" y="1550988"/>
                  <a:pt x="630264" y="1343971"/>
                </a:cubicBezTo>
                <a:cubicBezTo>
                  <a:pt x="571177" y="1327541"/>
                  <a:pt x="515372" y="1304539"/>
                  <a:pt x="462850" y="1274965"/>
                </a:cubicBezTo>
                <a:cubicBezTo>
                  <a:pt x="462850" y="1274965"/>
                  <a:pt x="462850" y="1274965"/>
                  <a:pt x="275741" y="1386689"/>
                </a:cubicBezTo>
                <a:cubicBezTo>
                  <a:pt x="275741" y="1386689"/>
                  <a:pt x="275741" y="1386689"/>
                  <a:pt x="144436" y="1255249"/>
                </a:cubicBezTo>
                <a:cubicBezTo>
                  <a:pt x="144436" y="1255249"/>
                  <a:pt x="144436" y="1255249"/>
                  <a:pt x="265893" y="1074519"/>
                </a:cubicBezTo>
                <a:cubicBezTo>
                  <a:pt x="236349" y="1025229"/>
                  <a:pt x="213371" y="969368"/>
                  <a:pt x="200240" y="913506"/>
                </a:cubicBezTo>
                <a:cubicBezTo>
                  <a:pt x="200240" y="913506"/>
                  <a:pt x="200240" y="913506"/>
                  <a:pt x="0" y="864216"/>
                </a:cubicBezTo>
                <a:cubicBezTo>
                  <a:pt x="0" y="864216"/>
                  <a:pt x="0" y="864216"/>
                  <a:pt x="0" y="676914"/>
                </a:cubicBezTo>
                <a:cubicBezTo>
                  <a:pt x="0" y="676914"/>
                  <a:pt x="0" y="676914"/>
                  <a:pt x="200240" y="637482"/>
                </a:cubicBezTo>
                <a:cubicBezTo>
                  <a:pt x="213371" y="581621"/>
                  <a:pt x="236349" y="525759"/>
                  <a:pt x="265893" y="476469"/>
                </a:cubicBezTo>
                <a:cubicBezTo>
                  <a:pt x="265893" y="476469"/>
                  <a:pt x="265893" y="476469"/>
                  <a:pt x="154283" y="289167"/>
                </a:cubicBezTo>
                <a:cubicBezTo>
                  <a:pt x="154283" y="289167"/>
                  <a:pt x="154283" y="289167"/>
                  <a:pt x="288871" y="157728"/>
                </a:cubicBezTo>
                <a:cubicBezTo>
                  <a:pt x="288871" y="157728"/>
                  <a:pt x="288871" y="157728"/>
                  <a:pt x="466133" y="279309"/>
                </a:cubicBezTo>
                <a:cubicBezTo>
                  <a:pt x="515372" y="249735"/>
                  <a:pt x="571177" y="226733"/>
                  <a:pt x="630264" y="210304"/>
                </a:cubicBezTo>
                <a:cubicBezTo>
                  <a:pt x="630264" y="210304"/>
                  <a:pt x="630264" y="210304"/>
                  <a:pt x="682786" y="0"/>
                </a:cubicBezTo>
                <a:close/>
              </a:path>
            </a:pathLst>
          </a:custGeom>
          <a:solidFill>
            <a:srgbClr val="00AEB3">
              <a:alpha val="42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1" name="Freeform 42">
            <a:extLst>
              <a:ext uri="{FF2B5EF4-FFF2-40B4-BE49-F238E27FC236}">
                <a16:creationId xmlns:a16="http://schemas.microsoft.com/office/drawing/2014/main" id="{A88C33DE-DC2D-4F18-805C-BF7B662384C0}"/>
              </a:ext>
            </a:extLst>
          </p:cNvPr>
          <p:cNvSpPr>
            <a:spLocks/>
          </p:cNvSpPr>
          <p:nvPr userDrawn="1"/>
        </p:nvSpPr>
        <p:spPr bwMode="auto">
          <a:xfrm>
            <a:off x="10739437" y="2837657"/>
            <a:ext cx="1452563" cy="1677988"/>
          </a:xfrm>
          <a:custGeom>
            <a:avLst/>
            <a:gdLst>
              <a:gd name="T0" fmla="*/ 722 w 915"/>
              <a:gd name="T1" fmla="*/ 526 h 1057"/>
              <a:gd name="T2" fmla="*/ 583 w 915"/>
              <a:gd name="T3" fmla="*/ 56 h 1057"/>
              <a:gd name="T4" fmla="*/ 776 w 915"/>
              <a:gd name="T5" fmla="*/ 0 h 1057"/>
              <a:gd name="T6" fmla="*/ 915 w 915"/>
              <a:gd name="T7" fmla="*/ 470 h 1057"/>
              <a:gd name="T8" fmla="*/ 722 w 915"/>
              <a:gd name="T9" fmla="*/ 526 h 1057"/>
              <a:gd name="T10" fmla="*/ 415 w 915"/>
              <a:gd name="T11" fmla="*/ 490 h 1057"/>
              <a:gd name="T12" fmla="*/ 342 w 915"/>
              <a:gd name="T13" fmla="*/ 241 h 1057"/>
              <a:gd name="T14" fmla="*/ 168 w 915"/>
              <a:gd name="T15" fmla="*/ 291 h 1057"/>
              <a:gd name="T16" fmla="*/ 242 w 915"/>
              <a:gd name="T17" fmla="*/ 540 h 1057"/>
              <a:gd name="T18" fmla="*/ 415 w 915"/>
              <a:gd name="T19" fmla="*/ 490 h 1057"/>
              <a:gd name="T20" fmla="*/ 146 w 915"/>
              <a:gd name="T21" fmla="*/ 358 h 1057"/>
              <a:gd name="T22" fmla="*/ 0 w 915"/>
              <a:gd name="T23" fmla="*/ 401 h 1057"/>
              <a:gd name="T24" fmla="*/ 41 w 915"/>
              <a:gd name="T25" fmla="*/ 538 h 1057"/>
              <a:gd name="T26" fmla="*/ 187 w 915"/>
              <a:gd name="T27" fmla="*/ 496 h 1057"/>
              <a:gd name="T28" fmla="*/ 146 w 915"/>
              <a:gd name="T29" fmla="*/ 358 h 1057"/>
              <a:gd name="T30" fmla="*/ 438 w 915"/>
              <a:gd name="T31" fmla="*/ 902 h 1057"/>
              <a:gd name="T32" fmla="*/ 579 w 915"/>
              <a:gd name="T33" fmla="*/ 488 h 1057"/>
              <a:gd name="T34" fmla="*/ 655 w 915"/>
              <a:gd name="T35" fmla="*/ 465 h 1057"/>
              <a:gd name="T36" fmla="*/ 556 w 915"/>
              <a:gd name="T37" fmla="*/ 131 h 1057"/>
              <a:gd name="T38" fmla="*/ 377 w 915"/>
              <a:gd name="T39" fmla="*/ 183 h 1057"/>
              <a:gd name="T40" fmla="*/ 476 w 915"/>
              <a:gd name="T41" fmla="*/ 519 h 1057"/>
              <a:gd name="T42" fmla="*/ 478 w 915"/>
              <a:gd name="T43" fmla="*/ 517 h 1057"/>
              <a:gd name="T44" fmla="*/ 357 w 915"/>
              <a:gd name="T45" fmla="*/ 874 h 1057"/>
              <a:gd name="T46" fmla="*/ 56 w 915"/>
              <a:gd name="T47" fmla="*/ 772 h 1057"/>
              <a:gd name="T48" fmla="*/ 38 w 915"/>
              <a:gd name="T49" fmla="*/ 825 h 1057"/>
              <a:gd name="T50" fmla="*/ 339 w 915"/>
              <a:gd name="T51" fmla="*/ 928 h 1057"/>
              <a:gd name="T52" fmla="*/ 420 w 915"/>
              <a:gd name="T53" fmla="*/ 955 h 1057"/>
              <a:gd name="T54" fmla="*/ 719 w 915"/>
              <a:gd name="T55" fmla="*/ 1057 h 1057"/>
              <a:gd name="T56" fmla="*/ 737 w 915"/>
              <a:gd name="T57" fmla="*/ 1004 h 1057"/>
              <a:gd name="T58" fmla="*/ 438 w 915"/>
              <a:gd name="T59" fmla="*/ 902 h 1057"/>
              <a:gd name="T60" fmla="*/ 438 w 915"/>
              <a:gd name="T61" fmla="*/ 90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5" h="1057">
                <a:moveTo>
                  <a:pt x="722" y="526"/>
                </a:moveTo>
                <a:lnTo>
                  <a:pt x="583" y="56"/>
                </a:lnTo>
                <a:lnTo>
                  <a:pt x="776" y="0"/>
                </a:lnTo>
                <a:lnTo>
                  <a:pt x="915" y="470"/>
                </a:lnTo>
                <a:lnTo>
                  <a:pt x="722" y="526"/>
                </a:lnTo>
                <a:close/>
                <a:moveTo>
                  <a:pt x="415" y="490"/>
                </a:moveTo>
                <a:lnTo>
                  <a:pt x="342" y="241"/>
                </a:lnTo>
                <a:lnTo>
                  <a:pt x="168" y="291"/>
                </a:lnTo>
                <a:lnTo>
                  <a:pt x="242" y="540"/>
                </a:lnTo>
                <a:lnTo>
                  <a:pt x="415" y="490"/>
                </a:lnTo>
                <a:close/>
                <a:moveTo>
                  <a:pt x="146" y="358"/>
                </a:moveTo>
                <a:lnTo>
                  <a:pt x="0" y="401"/>
                </a:lnTo>
                <a:lnTo>
                  <a:pt x="41" y="538"/>
                </a:lnTo>
                <a:lnTo>
                  <a:pt x="187" y="496"/>
                </a:lnTo>
                <a:lnTo>
                  <a:pt x="146" y="358"/>
                </a:lnTo>
                <a:close/>
                <a:moveTo>
                  <a:pt x="438" y="902"/>
                </a:moveTo>
                <a:lnTo>
                  <a:pt x="579" y="488"/>
                </a:lnTo>
                <a:lnTo>
                  <a:pt x="655" y="465"/>
                </a:lnTo>
                <a:lnTo>
                  <a:pt x="556" y="131"/>
                </a:lnTo>
                <a:lnTo>
                  <a:pt x="377" y="183"/>
                </a:lnTo>
                <a:lnTo>
                  <a:pt x="476" y="519"/>
                </a:lnTo>
                <a:lnTo>
                  <a:pt x="478" y="517"/>
                </a:lnTo>
                <a:lnTo>
                  <a:pt x="357" y="874"/>
                </a:lnTo>
                <a:lnTo>
                  <a:pt x="56" y="772"/>
                </a:lnTo>
                <a:lnTo>
                  <a:pt x="38" y="825"/>
                </a:lnTo>
                <a:lnTo>
                  <a:pt x="339" y="928"/>
                </a:lnTo>
                <a:lnTo>
                  <a:pt x="420" y="955"/>
                </a:lnTo>
                <a:lnTo>
                  <a:pt x="719" y="1057"/>
                </a:lnTo>
                <a:lnTo>
                  <a:pt x="737" y="1004"/>
                </a:lnTo>
                <a:lnTo>
                  <a:pt x="438" y="902"/>
                </a:lnTo>
                <a:lnTo>
                  <a:pt x="438" y="902"/>
                </a:lnTo>
                <a:close/>
              </a:path>
            </a:pathLst>
          </a:custGeom>
          <a:solidFill>
            <a:srgbClr val="00AEB3"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FC771B30-0050-47E4-AB19-D501C3F5F754}"/>
              </a:ext>
            </a:extLst>
          </p:cNvPr>
          <p:cNvSpPr>
            <a:spLocks/>
          </p:cNvSpPr>
          <p:nvPr userDrawn="1"/>
        </p:nvSpPr>
        <p:spPr bwMode="auto">
          <a:xfrm>
            <a:off x="11339513" y="4795840"/>
            <a:ext cx="857251" cy="1820318"/>
          </a:xfrm>
          <a:custGeom>
            <a:avLst/>
            <a:gdLst>
              <a:gd name="connsiteX0" fmla="*/ 857250 w 857250"/>
              <a:gd name="connsiteY0" fmla="*/ 0 h 1820318"/>
              <a:gd name="connsiteX1" fmla="*/ 857250 w 857250"/>
              <a:gd name="connsiteY1" fmla="*/ 516534 h 1820318"/>
              <a:gd name="connsiteX2" fmla="*/ 770485 w 857250"/>
              <a:gd name="connsiteY2" fmla="*/ 554281 h 1820318"/>
              <a:gd name="connsiteX3" fmla="*/ 298280 w 857250"/>
              <a:gd name="connsiteY3" fmla="*/ 759710 h 1820318"/>
              <a:gd name="connsiteX4" fmla="*/ 286696 w 857250"/>
              <a:gd name="connsiteY4" fmla="*/ 788657 h 1820318"/>
              <a:gd name="connsiteX5" fmla="*/ 315656 w 857250"/>
              <a:gd name="connsiteY5" fmla="*/ 800236 h 1820318"/>
              <a:gd name="connsiteX6" fmla="*/ 780527 w 857250"/>
              <a:gd name="connsiteY6" fmla="*/ 597997 h 1820318"/>
              <a:gd name="connsiteX7" fmla="*/ 857250 w 857250"/>
              <a:gd name="connsiteY7" fmla="*/ 564619 h 1820318"/>
              <a:gd name="connsiteX8" fmla="*/ 857250 w 857250"/>
              <a:gd name="connsiteY8" fmla="*/ 768165 h 1820318"/>
              <a:gd name="connsiteX9" fmla="*/ 756761 w 857250"/>
              <a:gd name="connsiteY9" fmla="*/ 811882 h 1820318"/>
              <a:gd name="connsiteX10" fmla="*/ 390950 w 857250"/>
              <a:gd name="connsiteY10" fmla="*/ 971025 h 1820318"/>
              <a:gd name="connsiteX11" fmla="*/ 379366 w 857250"/>
              <a:gd name="connsiteY11" fmla="*/ 999973 h 1820318"/>
              <a:gd name="connsiteX12" fmla="*/ 408325 w 857250"/>
              <a:gd name="connsiteY12" fmla="*/ 1011552 h 1820318"/>
              <a:gd name="connsiteX13" fmla="*/ 756882 w 857250"/>
              <a:gd name="connsiteY13" fmla="*/ 858900 h 1820318"/>
              <a:gd name="connsiteX14" fmla="*/ 857250 w 857250"/>
              <a:gd name="connsiteY14" fmla="*/ 814943 h 1820318"/>
              <a:gd name="connsiteX15" fmla="*/ 857250 w 857250"/>
              <a:gd name="connsiteY15" fmla="*/ 1019465 h 1820318"/>
              <a:gd name="connsiteX16" fmla="*/ 848689 w 857250"/>
              <a:gd name="connsiteY16" fmla="*/ 1023197 h 1820318"/>
              <a:gd name="connsiteX17" fmla="*/ 483619 w 857250"/>
              <a:gd name="connsiteY17" fmla="*/ 1182341 h 1820318"/>
              <a:gd name="connsiteX18" fmla="*/ 472036 w 857250"/>
              <a:gd name="connsiteY18" fmla="*/ 1211288 h 1820318"/>
              <a:gd name="connsiteX19" fmla="*/ 500995 w 857250"/>
              <a:gd name="connsiteY19" fmla="*/ 1219972 h 1820318"/>
              <a:gd name="connsiteX20" fmla="*/ 849552 w 857250"/>
              <a:gd name="connsiteY20" fmla="*/ 1068027 h 1820318"/>
              <a:gd name="connsiteX21" fmla="*/ 857250 w 857250"/>
              <a:gd name="connsiteY21" fmla="*/ 1064671 h 1820318"/>
              <a:gd name="connsiteX22" fmla="*/ 857250 w 857250"/>
              <a:gd name="connsiteY22" fmla="*/ 1270166 h 1820318"/>
              <a:gd name="connsiteX23" fmla="*/ 825212 w 857250"/>
              <a:gd name="connsiteY23" fmla="*/ 1284103 h 1820318"/>
              <a:gd name="connsiteX24" fmla="*/ 573393 w 857250"/>
              <a:gd name="connsiteY24" fmla="*/ 1393656 h 1820318"/>
              <a:gd name="connsiteX25" fmla="*/ 564705 w 857250"/>
              <a:gd name="connsiteY25" fmla="*/ 1419708 h 1820318"/>
              <a:gd name="connsiteX26" fmla="*/ 590768 w 857250"/>
              <a:gd name="connsiteY26" fmla="*/ 1431287 h 1820318"/>
              <a:gd name="connsiteX27" fmla="*/ 845382 w 857250"/>
              <a:gd name="connsiteY27" fmla="*/ 1320519 h 1820318"/>
              <a:gd name="connsiteX28" fmla="*/ 857250 w 857250"/>
              <a:gd name="connsiteY28" fmla="*/ 1315356 h 1820318"/>
              <a:gd name="connsiteX29" fmla="*/ 857250 w 857250"/>
              <a:gd name="connsiteY29" fmla="*/ 1807114 h 1820318"/>
              <a:gd name="connsiteX30" fmla="*/ 829552 w 857250"/>
              <a:gd name="connsiteY30" fmla="*/ 1815591 h 1820318"/>
              <a:gd name="connsiteX31" fmla="*/ 570497 w 857250"/>
              <a:gd name="connsiteY31" fmla="*/ 1683129 h 1820318"/>
              <a:gd name="connsiteX32" fmla="*/ 0 w 857250"/>
              <a:gd name="connsiteY32" fmla="*/ 374711 h 1820318"/>
              <a:gd name="connsiteX33" fmla="*/ 121629 w 857250"/>
              <a:gd name="connsiteY33" fmla="*/ 322606 h 1820318"/>
              <a:gd name="connsiteX34" fmla="*/ 121629 w 857250"/>
              <a:gd name="connsiteY34" fmla="*/ 392079 h 1820318"/>
              <a:gd name="connsiteX35" fmla="*/ 243258 w 857250"/>
              <a:gd name="connsiteY35" fmla="*/ 441290 h 1820318"/>
              <a:gd name="connsiteX36" fmla="*/ 292488 w 857250"/>
              <a:gd name="connsiteY36" fmla="*/ 319711 h 1820318"/>
              <a:gd name="connsiteX37" fmla="*/ 240362 w 857250"/>
              <a:gd name="connsiteY37" fmla="*/ 270501 h 1820318"/>
              <a:gd name="connsiteX38" fmla="*/ 379366 w 857250"/>
              <a:gd name="connsiteY38" fmla="*/ 209711 h 1820318"/>
              <a:gd name="connsiteX39" fmla="*/ 382262 w 857250"/>
              <a:gd name="connsiteY39" fmla="*/ 279185 h 1820318"/>
              <a:gd name="connsiteX40" fmla="*/ 503891 w 857250"/>
              <a:gd name="connsiteY40" fmla="*/ 328395 h 1820318"/>
              <a:gd name="connsiteX41" fmla="*/ 553121 w 857250"/>
              <a:gd name="connsiteY41" fmla="*/ 203922 h 1820318"/>
              <a:gd name="connsiteX42" fmla="*/ 500995 w 857250"/>
              <a:gd name="connsiteY42" fmla="*/ 154712 h 1820318"/>
              <a:gd name="connsiteX43" fmla="*/ 639999 w 857250"/>
              <a:gd name="connsiteY43" fmla="*/ 96817 h 1820318"/>
              <a:gd name="connsiteX44" fmla="*/ 639999 w 857250"/>
              <a:gd name="connsiteY44" fmla="*/ 166290 h 1820318"/>
              <a:gd name="connsiteX45" fmla="*/ 764524 w 857250"/>
              <a:gd name="connsiteY45" fmla="*/ 215501 h 1820318"/>
              <a:gd name="connsiteX46" fmla="*/ 810859 w 857250"/>
              <a:gd name="connsiteY46" fmla="*/ 91027 h 1820318"/>
              <a:gd name="connsiteX47" fmla="*/ 761628 w 857250"/>
              <a:gd name="connsiteY47" fmla="*/ 41817 h 1820318"/>
              <a:gd name="connsiteX48" fmla="*/ 854750 w 857250"/>
              <a:gd name="connsiteY48" fmla="*/ 1093 h 182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57250" h="1820318">
                <a:moveTo>
                  <a:pt x="857250" y="0"/>
                </a:moveTo>
                <a:lnTo>
                  <a:pt x="857250" y="516534"/>
                </a:lnTo>
                <a:lnTo>
                  <a:pt x="770485" y="554281"/>
                </a:lnTo>
                <a:cubicBezTo>
                  <a:pt x="633574" y="613843"/>
                  <a:pt x="477103" y="681914"/>
                  <a:pt x="298280" y="759710"/>
                </a:cubicBezTo>
                <a:cubicBezTo>
                  <a:pt x="289592" y="765499"/>
                  <a:pt x="283801" y="777078"/>
                  <a:pt x="286696" y="788657"/>
                </a:cubicBezTo>
                <a:cubicBezTo>
                  <a:pt x="292488" y="800236"/>
                  <a:pt x="304072" y="803131"/>
                  <a:pt x="315656" y="800236"/>
                </a:cubicBezTo>
                <a:cubicBezTo>
                  <a:pt x="315656" y="800236"/>
                  <a:pt x="315656" y="800236"/>
                  <a:pt x="780527" y="597997"/>
                </a:cubicBezTo>
                <a:lnTo>
                  <a:pt x="857250" y="564619"/>
                </a:lnTo>
                <a:lnTo>
                  <a:pt x="857250" y="768165"/>
                </a:lnTo>
                <a:lnTo>
                  <a:pt x="756761" y="811882"/>
                </a:lnTo>
                <a:cubicBezTo>
                  <a:pt x="646611" y="859801"/>
                  <a:pt x="525067" y="912678"/>
                  <a:pt x="390950" y="971025"/>
                </a:cubicBezTo>
                <a:cubicBezTo>
                  <a:pt x="379366" y="976815"/>
                  <a:pt x="376470" y="988394"/>
                  <a:pt x="379366" y="999973"/>
                </a:cubicBezTo>
                <a:cubicBezTo>
                  <a:pt x="385158" y="1008657"/>
                  <a:pt x="396742" y="1014446"/>
                  <a:pt x="408325" y="1011552"/>
                </a:cubicBezTo>
                <a:cubicBezTo>
                  <a:pt x="408325" y="1011552"/>
                  <a:pt x="408325" y="1011552"/>
                  <a:pt x="756882" y="858900"/>
                </a:cubicBezTo>
                <a:lnTo>
                  <a:pt x="857250" y="814943"/>
                </a:lnTo>
                <a:lnTo>
                  <a:pt x="857250" y="1019465"/>
                </a:lnTo>
                <a:lnTo>
                  <a:pt x="848689" y="1023197"/>
                </a:lnTo>
                <a:cubicBezTo>
                  <a:pt x="738763" y="1071117"/>
                  <a:pt x="617465" y="1123994"/>
                  <a:pt x="483619" y="1182341"/>
                </a:cubicBezTo>
                <a:cubicBezTo>
                  <a:pt x="472036" y="1185235"/>
                  <a:pt x="466244" y="1199709"/>
                  <a:pt x="472036" y="1211288"/>
                </a:cubicBezTo>
                <a:cubicBezTo>
                  <a:pt x="477827" y="1219972"/>
                  <a:pt x="489411" y="1225762"/>
                  <a:pt x="500995" y="1219972"/>
                </a:cubicBezTo>
                <a:cubicBezTo>
                  <a:pt x="500995" y="1219972"/>
                  <a:pt x="500995" y="1219972"/>
                  <a:pt x="849552" y="1068027"/>
                </a:cubicBezTo>
                <a:lnTo>
                  <a:pt x="857250" y="1064671"/>
                </a:lnTo>
                <a:lnTo>
                  <a:pt x="857250" y="1270166"/>
                </a:lnTo>
                <a:lnTo>
                  <a:pt x="825212" y="1284103"/>
                </a:lnTo>
                <a:cubicBezTo>
                  <a:pt x="746628" y="1318291"/>
                  <a:pt x="662805" y="1354758"/>
                  <a:pt x="573393" y="1393656"/>
                </a:cubicBezTo>
                <a:cubicBezTo>
                  <a:pt x="564705" y="1396551"/>
                  <a:pt x="558913" y="1411024"/>
                  <a:pt x="564705" y="1419708"/>
                </a:cubicBezTo>
                <a:cubicBezTo>
                  <a:pt x="567601" y="1431287"/>
                  <a:pt x="582081" y="1437077"/>
                  <a:pt x="590768" y="1431287"/>
                </a:cubicBezTo>
                <a:cubicBezTo>
                  <a:pt x="590768" y="1431287"/>
                  <a:pt x="590768" y="1431287"/>
                  <a:pt x="845382" y="1320519"/>
                </a:cubicBezTo>
                <a:lnTo>
                  <a:pt x="857250" y="1315356"/>
                </a:lnTo>
                <a:lnTo>
                  <a:pt x="857250" y="1807114"/>
                </a:lnTo>
                <a:lnTo>
                  <a:pt x="829552" y="1815591"/>
                </a:lnTo>
                <a:cubicBezTo>
                  <a:pt x="723800" y="1837002"/>
                  <a:pt x="616108" y="1784445"/>
                  <a:pt x="570497" y="1683129"/>
                </a:cubicBezTo>
                <a:cubicBezTo>
                  <a:pt x="570497" y="1683129"/>
                  <a:pt x="570497" y="1683129"/>
                  <a:pt x="0" y="374711"/>
                </a:cubicBezTo>
                <a:cubicBezTo>
                  <a:pt x="0" y="374711"/>
                  <a:pt x="0" y="374711"/>
                  <a:pt x="121629" y="322606"/>
                </a:cubicBezTo>
                <a:cubicBezTo>
                  <a:pt x="112941" y="342869"/>
                  <a:pt x="112941" y="368922"/>
                  <a:pt x="121629" y="392079"/>
                </a:cubicBezTo>
                <a:cubicBezTo>
                  <a:pt x="141900" y="438395"/>
                  <a:pt x="196923" y="461553"/>
                  <a:pt x="243258" y="441290"/>
                </a:cubicBezTo>
                <a:cubicBezTo>
                  <a:pt x="292488" y="421027"/>
                  <a:pt x="312760" y="366027"/>
                  <a:pt x="292488" y="319711"/>
                </a:cubicBezTo>
                <a:cubicBezTo>
                  <a:pt x="280905" y="293659"/>
                  <a:pt x="263529" y="279185"/>
                  <a:pt x="240362" y="270501"/>
                </a:cubicBezTo>
                <a:cubicBezTo>
                  <a:pt x="240362" y="270501"/>
                  <a:pt x="240362" y="270501"/>
                  <a:pt x="379366" y="209711"/>
                </a:cubicBezTo>
                <a:cubicBezTo>
                  <a:pt x="370678" y="229974"/>
                  <a:pt x="370678" y="256027"/>
                  <a:pt x="382262" y="279185"/>
                </a:cubicBezTo>
                <a:cubicBezTo>
                  <a:pt x="402533" y="325501"/>
                  <a:pt x="457556" y="348658"/>
                  <a:pt x="503891" y="328395"/>
                </a:cubicBezTo>
                <a:cubicBezTo>
                  <a:pt x="550225" y="308132"/>
                  <a:pt x="573393" y="253132"/>
                  <a:pt x="553121" y="203922"/>
                </a:cubicBezTo>
                <a:cubicBezTo>
                  <a:pt x="541538" y="180764"/>
                  <a:pt x="524162" y="163396"/>
                  <a:pt x="500995" y="154712"/>
                </a:cubicBezTo>
                <a:cubicBezTo>
                  <a:pt x="500995" y="154712"/>
                  <a:pt x="500995" y="154712"/>
                  <a:pt x="639999" y="96817"/>
                </a:cubicBezTo>
                <a:cubicBezTo>
                  <a:pt x="631311" y="117080"/>
                  <a:pt x="631311" y="143133"/>
                  <a:pt x="639999" y="166290"/>
                </a:cubicBezTo>
                <a:cubicBezTo>
                  <a:pt x="660271" y="212606"/>
                  <a:pt x="715293" y="235764"/>
                  <a:pt x="764524" y="215501"/>
                </a:cubicBezTo>
                <a:cubicBezTo>
                  <a:pt x="810859" y="195238"/>
                  <a:pt x="831130" y="140238"/>
                  <a:pt x="810859" y="91027"/>
                </a:cubicBezTo>
                <a:cubicBezTo>
                  <a:pt x="802171" y="67870"/>
                  <a:pt x="781899" y="50501"/>
                  <a:pt x="761628" y="41817"/>
                </a:cubicBezTo>
                <a:cubicBezTo>
                  <a:pt x="761628" y="41817"/>
                  <a:pt x="761628" y="41817"/>
                  <a:pt x="854750" y="1093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859BBF0C-06D9-43E3-8FCD-B7CDFA94249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140115" y="-29064"/>
            <a:ext cx="320675" cy="319088"/>
          </a:xfrm>
          <a:custGeom>
            <a:avLst/>
            <a:gdLst>
              <a:gd name="connsiteX0" fmla="*/ 0 w 320675"/>
              <a:gd name="connsiteY0" fmla="*/ 124317 h 319088"/>
              <a:gd name="connsiteX1" fmla="*/ 226626 w 320675"/>
              <a:gd name="connsiteY1" fmla="*/ 0 h 319088"/>
              <a:gd name="connsiteX2" fmla="*/ 320675 w 320675"/>
              <a:gd name="connsiteY2" fmla="*/ 0 h 319088"/>
              <a:gd name="connsiteX3" fmla="*/ 320675 w 320675"/>
              <a:gd name="connsiteY3" fmla="*/ 319088 h 319088"/>
              <a:gd name="connsiteX4" fmla="*/ 0 w 320675"/>
              <a:gd name="connsiteY4" fmla="*/ 319088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319088">
                <a:moveTo>
                  <a:pt x="0" y="124317"/>
                </a:moveTo>
                <a:lnTo>
                  <a:pt x="226626" y="0"/>
                </a:lnTo>
                <a:lnTo>
                  <a:pt x="320675" y="0"/>
                </a:lnTo>
                <a:lnTo>
                  <a:pt x="320675" y="319088"/>
                </a:lnTo>
                <a:lnTo>
                  <a:pt x="0" y="31908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4D4852C-D4F5-4E3D-B874-CE7DF08FF3B2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564380" y="-24442"/>
            <a:ext cx="319088" cy="531813"/>
          </a:xfrm>
          <a:custGeom>
            <a:avLst/>
            <a:gdLst>
              <a:gd name="connsiteX0" fmla="*/ 0 w 319088"/>
              <a:gd name="connsiteY0" fmla="*/ 85310 h 531813"/>
              <a:gd name="connsiteX1" fmla="*/ 162097 w 319088"/>
              <a:gd name="connsiteY1" fmla="*/ 0 h 531813"/>
              <a:gd name="connsiteX2" fmla="*/ 319088 w 319088"/>
              <a:gd name="connsiteY2" fmla="*/ 0 h 531813"/>
              <a:gd name="connsiteX3" fmla="*/ 319088 w 319088"/>
              <a:gd name="connsiteY3" fmla="*/ 531813 h 531813"/>
              <a:gd name="connsiteX4" fmla="*/ 0 w 319088"/>
              <a:gd name="connsiteY4" fmla="*/ 531813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531813">
                <a:moveTo>
                  <a:pt x="0" y="85310"/>
                </a:moveTo>
                <a:lnTo>
                  <a:pt x="162097" y="0"/>
                </a:lnTo>
                <a:lnTo>
                  <a:pt x="319088" y="0"/>
                </a:lnTo>
                <a:lnTo>
                  <a:pt x="319088" y="531813"/>
                </a:lnTo>
                <a:lnTo>
                  <a:pt x="0" y="5318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FFF0E51-C221-4174-B92D-ACB8F17B54C8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2989940" y="-18676"/>
            <a:ext cx="319088" cy="744538"/>
          </a:xfrm>
          <a:custGeom>
            <a:avLst/>
            <a:gdLst>
              <a:gd name="connsiteX0" fmla="*/ 0 w 319088"/>
              <a:gd name="connsiteY0" fmla="*/ 56488 h 744538"/>
              <a:gd name="connsiteX1" fmla="*/ 102976 w 319088"/>
              <a:gd name="connsiteY1" fmla="*/ 0 h 744538"/>
              <a:gd name="connsiteX2" fmla="*/ 319088 w 319088"/>
              <a:gd name="connsiteY2" fmla="*/ 0 h 744538"/>
              <a:gd name="connsiteX3" fmla="*/ 319088 w 319088"/>
              <a:gd name="connsiteY3" fmla="*/ 744538 h 744538"/>
              <a:gd name="connsiteX4" fmla="*/ 0 w 319088"/>
              <a:gd name="connsiteY4" fmla="*/ 744538 h 74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088" h="744538">
                <a:moveTo>
                  <a:pt x="0" y="56488"/>
                </a:moveTo>
                <a:lnTo>
                  <a:pt x="102976" y="0"/>
                </a:lnTo>
                <a:lnTo>
                  <a:pt x="319088" y="0"/>
                </a:lnTo>
                <a:lnTo>
                  <a:pt x="319088" y="744538"/>
                </a:lnTo>
                <a:lnTo>
                  <a:pt x="0" y="744538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F2886FC-8993-4399-8726-55CD8CF665C5}"/>
              </a:ext>
            </a:extLst>
          </p:cNvPr>
          <p:cNvSpPr>
            <a:spLocks/>
          </p:cNvSpPr>
          <p:nvPr userDrawn="1"/>
        </p:nvSpPr>
        <p:spPr bwMode="auto">
          <a:xfrm rot="1724836">
            <a:off x="3412617" y="-14055"/>
            <a:ext cx="320675" cy="957263"/>
          </a:xfrm>
          <a:custGeom>
            <a:avLst/>
            <a:gdLst>
              <a:gd name="connsiteX0" fmla="*/ 0 w 320675"/>
              <a:gd name="connsiteY0" fmla="*/ 36701 h 957263"/>
              <a:gd name="connsiteX1" fmla="*/ 66904 w 320675"/>
              <a:gd name="connsiteY1" fmla="*/ 0 h 957263"/>
              <a:gd name="connsiteX2" fmla="*/ 320675 w 320675"/>
              <a:gd name="connsiteY2" fmla="*/ 0 h 957263"/>
              <a:gd name="connsiteX3" fmla="*/ 320675 w 320675"/>
              <a:gd name="connsiteY3" fmla="*/ 957263 h 957263"/>
              <a:gd name="connsiteX4" fmla="*/ 0 w 320675"/>
              <a:gd name="connsiteY4" fmla="*/ 957263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957263">
                <a:moveTo>
                  <a:pt x="0" y="36701"/>
                </a:moveTo>
                <a:lnTo>
                  <a:pt x="66904" y="0"/>
                </a:lnTo>
                <a:lnTo>
                  <a:pt x="320675" y="0"/>
                </a:lnTo>
                <a:lnTo>
                  <a:pt x="320675" y="957263"/>
                </a:lnTo>
                <a:lnTo>
                  <a:pt x="0" y="95726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C61EEB9-CEBC-4E97-A526-E0722E7DCE8B}"/>
              </a:ext>
            </a:extLst>
          </p:cNvPr>
          <p:cNvGrpSpPr>
            <a:grpSpLocks/>
          </p:cNvGrpSpPr>
          <p:nvPr userDrawn="1"/>
        </p:nvGrpSpPr>
        <p:grpSpPr>
          <a:xfrm>
            <a:off x="57151" y="3311525"/>
            <a:ext cx="2138363" cy="2566988"/>
            <a:chOff x="57150" y="3311525"/>
            <a:chExt cx="2138363" cy="2566988"/>
          </a:xfrm>
          <a:solidFill>
            <a:schemeClr val="accent1">
              <a:alpha val="32000"/>
            </a:schemeClr>
          </a:solidFill>
        </p:grpSpPr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3BB13DD2-C4C3-41E5-8F89-0966DF3AC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400675"/>
              <a:ext cx="495300" cy="266700"/>
            </a:xfrm>
            <a:custGeom>
              <a:avLst/>
              <a:gdLst>
                <a:gd name="T0" fmla="*/ 143 w 147"/>
                <a:gd name="T1" fmla="*/ 66 h 79"/>
                <a:gd name="T2" fmla="*/ 113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6 w 147"/>
                <a:gd name="T13" fmla="*/ 41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3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4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39" y="46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1DF8193-3C6C-4B37-B7CF-814282644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8" y="5522913"/>
              <a:ext cx="495300" cy="265113"/>
            </a:xfrm>
            <a:custGeom>
              <a:avLst/>
              <a:gdLst>
                <a:gd name="T0" fmla="*/ 143 w 147"/>
                <a:gd name="T1" fmla="*/ 66 h 79"/>
                <a:gd name="T2" fmla="*/ 114 w 147"/>
                <a:gd name="T3" fmla="*/ 74 h 79"/>
                <a:gd name="T4" fmla="*/ 20 w 147"/>
                <a:gd name="T5" fmla="*/ 38 h 79"/>
                <a:gd name="T6" fmla="*/ 3 w 147"/>
                <a:gd name="T7" fmla="*/ 13 h 79"/>
                <a:gd name="T8" fmla="*/ 3 w 147"/>
                <a:gd name="T9" fmla="*/ 13 h 79"/>
                <a:gd name="T10" fmla="*/ 33 w 147"/>
                <a:gd name="T11" fmla="*/ 5 h 79"/>
                <a:gd name="T12" fmla="*/ 127 w 147"/>
                <a:gd name="T13" fmla="*/ 40 h 79"/>
                <a:gd name="T14" fmla="*/ 143 w 147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9">
                  <a:moveTo>
                    <a:pt x="143" y="66"/>
                  </a:moveTo>
                  <a:cubicBezTo>
                    <a:pt x="140" y="76"/>
                    <a:pt x="126" y="79"/>
                    <a:pt x="114" y="74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7" y="33"/>
                    <a:pt x="0" y="2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7" y="3"/>
                    <a:pt x="20" y="0"/>
                    <a:pt x="33" y="5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39" y="45"/>
                    <a:pt x="147" y="57"/>
                    <a:pt x="14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34645D8-E795-49E6-BFE4-C6B3550A3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3" y="5673725"/>
              <a:ext cx="306388" cy="204788"/>
            </a:xfrm>
            <a:custGeom>
              <a:avLst/>
              <a:gdLst>
                <a:gd name="T0" fmla="*/ 88 w 91"/>
                <a:gd name="T1" fmla="*/ 46 h 61"/>
                <a:gd name="T2" fmla="*/ 67 w 91"/>
                <a:gd name="T3" fmla="*/ 58 h 61"/>
                <a:gd name="T4" fmla="*/ 11 w 91"/>
                <a:gd name="T5" fmla="*/ 36 h 61"/>
                <a:gd name="T6" fmla="*/ 4 w 91"/>
                <a:gd name="T7" fmla="*/ 14 h 61"/>
                <a:gd name="T8" fmla="*/ 4 w 91"/>
                <a:gd name="T9" fmla="*/ 14 h 61"/>
                <a:gd name="T10" fmla="*/ 24 w 91"/>
                <a:gd name="T11" fmla="*/ 3 h 61"/>
                <a:gd name="T12" fmla="*/ 80 w 91"/>
                <a:gd name="T13" fmla="*/ 24 h 61"/>
                <a:gd name="T14" fmla="*/ 88 w 91"/>
                <a:gd name="T15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1">
                  <a:moveTo>
                    <a:pt x="88" y="46"/>
                  </a:moveTo>
                  <a:cubicBezTo>
                    <a:pt x="84" y="56"/>
                    <a:pt x="75" y="61"/>
                    <a:pt x="67" y="5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33"/>
                    <a:pt x="0" y="2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5"/>
                    <a:pt x="16" y="0"/>
                    <a:pt x="24" y="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7"/>
                    <a:pt x="91" y="37"/>
                    <a:pt x="8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34D578A-00C0-4922-B7D8-5C3A932B2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" y="3311525"/>
              <a:ext cx="2138363" cy="2241550"/>
            </a:xfrm>
            <a:custGeom>
              <a:avLst/>
              <a:gdLst>
                <a:gd name="T0" fmla="*/ 347 w 635"/>
                <a:gd name="T1" fmla="*/ 109 h 667"/>
                <a:gd name="T2" fmla="*/ 347 w 635"/>
                <a:gd name="T3" fmla="*/ 109 h 667"/>
                <a:gd name="T4" fmla="*/ 341 w 635"/>
                <a:gd name="T5" fmla="*/ 107 h 667"/>
                <a:gd name="T6" fmla="*/ 335 w 635"/>
                <a:gd name="T7" fmla="*/ 104 h 667"/>
                <a:gd name="T8" fmla="*/ 335 w 635"/>
                <a:gd name="T9" fmla="*/ 105 h 667"/>
                <a:gd name="T10" fmla="*/ 52 w 635"/>
                <a:gd name="T11" fmla="*/ 418 h 667"/>
                <a:gd name="T12" fmla="*/ 67 w 635"/>
                <a:gd name="T13" fmla="*/ 610 h 667"/>
                <a:gd name="T14" fmla="*/ 137 w 635"/>
                <a:gd name="T15" fmla="*/ 637 h 667"/>
                <a:gd name="T16" fmla="*/ 148 w 635"/>
                <a:gd name="T17" fmla="*/ 642 h 667"/>
                <a:gd name="T18" fmla="*/ 213 w 635"/>
                <a:gd name="T19" fmla="*/ 667 h 667"/>
                <a:gd name="T20" fmla="*/ 350 w 635"/>
                <a:gd name="T21" fmla="*/ 533 h 667"/>
                <a:gd name="T22" fmla="*/ 347 w 635"/>
                <a:gd name="T23" fmla="*/ 109 h 667"/>
                <a:gd name="T24" fmla="*/ 384 w 635"/>
                <a:gd name="T25" fmla="*/ 432 h 667"/>
                <a:gd name="T26" fmla="*/ 381 w 635"/>
                <a:gd name="T27" fmla="*/ 189 h 667"/>
                <a:gd name="T28" fmla="*/ 384 w 635"/>
                <a:gd name="T29" fmla="*/ 432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667">
                  <a:moveTo>
                    <a:pt x="347" y="109"/>
                  </a:moveTo>
                  <a:cubicBezTo>
                    <a:pt x="347" y="109"/>
                    <a:pt x="347" y="109"/>
                    <a:pt x="347" y="109"/>
                  </a:cubicBezTo>
                  <a:cubicBezTo>
                    <a:pt x="347" y="109"/>
                    <a:pt x="343" y="107"/>
                    <a:pt x="341" y="107"/>
                  </a:cubicBezTo>
                  <a:cubicBezTo>
                    <a:pt x="339" y="106"/>
                    <a:pt x="347" y="109"/>
                    <a:pt x="335" y="104"/>
                  </a:cubicBezTo>
                  <a:cubicBezTo>
                    <a:pt x="335" y="105"/>
                    <a:pt x="335" y="105"/>
                    <a:pt x="335" y="105"/>
                  </a:cubicBezTo>
                  <a:cubicBezTo>
                    <a:pt x="41" y="0"/>
                    <a:pt x="0" y="317"/>
                    <a:pt x="52" y="418"/>
                  </a:cubicBezTo>
                  <a:cubicBezTo>
                    <a:pt x="105" y="521"/>
                    <a:pt x="67" y="610"/>
                    <a:pt x="67" y="610"/>
                  </a:cubicBezTo>
                  <a:cubicBezTo>
                    <a:pt x="137" y="637"/>
                    <a:pt x="137" y="637"/>
                    <a:pt x="137" y="637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213" y="667"/>
                    <a:pt x="213" y="667"/>
                    <a:pt x="213" y="667"/>
                  </a:cubicBezTo>
                  <a:cubicBezTo>
                    <a:pt x="213" y="667"/>
                    <a:pt x="242" y="574"/>
                    <a:pt x="350" y="533"/>
                  </a:cubicBezTo>
                  <a:cubicBezTo>
                    <a:pt x="456" y="492"/>
                    <a:pt x="635" y="229"/>
                    <a:pt x="347" y="109"/>
                  </a:cubicBezTo>
                  <a:close/>
                  <a:moveTo>
                    <a:pt x="384" y="432"/>
                  </a:moveTo>
                  <a:cubicBezTo>
                    <a:pt x="486" y="316"/>
                    <a:pt x="381" y="189"/>
                    <a:pt x="381" y="189"/>
                  </a:cubicBezTo>
                  <a:cubicBezTo>
                    <a:pt x="568" y="297"/>
                    <a:pt x="384" y="432"/>
                    <a:pt x="384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419958B4-39F4-4E94-8433-CBD923BF9282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167992" y="106686"/>
            <a:ext cx="2187791" cy="2986088"/>
          </a:xfrm>
          <a:custGeom>
            <a:avLst/>
            <a:gdLst>
              <a:gd name="connsiteX0" fmla="*/ 1657040 w 2187791"/>
              <a:gd name="connsiteY0" fmla="*/ 0 h 2986088"/>
              <a:gd name="connsiteX1" fmla="*/ 2187710 w 2187791"/>
              <a:gd name="connsiteY1" fmla="*/ 1018307 h 2986088"/>
              <a:gd name="connsiteX2" fmla="*/ 1136498 w 2187791"/>
              <a:gd name="connsiteY2" fmla="*/ 2284611 h 2986088"/>
              <a:gd name="connsiteX3" fmla="*/ 1139536 w 2187791"/>
              <a:gd name="connsiteY3" fmla="*/ 2502241 h 2986088"/>
              <a:gd name="connsiteX4" fmla="*/ 1322840 w 2187791"/>
              <a:gd name="connsiteY4" fmla="*/ 2663186 h 2986088"/>
              <a:gd name="connsiteX5" fmla="*/ 1608429 w 2187791"/>
              <a:gd name="connsiteY5" fmla="*/ 2848425 h 2986088"/>
              <a:gd name="connsiteX6" fmla="*/ 1077760 w 2187791"/>
              <a:gd name="connsiteY6" fmla="*/ 2985076 h 2986088"/>
              <a:gd name="connsiteX7" fmla="*/ 1077760 w 2187791"/>
              <a:gd name="connsiteY7" fmla="*/ 2986088 h 2986088"/>
              <a:gd name="connsiteX8" fmla="*/ 1039276 w 2187791"/>
              <a:gd name="connsiteY8" fmla="*/ 2986088 h 2986088"/>
              <a:gd name="connsiteX9" fmla="*/ 1010920 w 2187791"/>
              <a:gd name="connsiteY9" fmla="*/ 2986088 h 2986088"/>
              <a:gd name="connsiteX10" fmla="*/ 437716 w 2187791"/>
              <a:gd name="connsiteY10" fmla="*/ 2861583 h 2986088"/>
              <a:gd name="connsiteX11" fmla="*/ 679758 w 2187791"/>
              <a:gd name="connsiteY11" fmla="*/ 2670272 h 2986088"/>
              <a:gd name="connsiteX12" fmla="*/ 871163 w 2187791"/>
              <a:gd name="connsiteY12" fmla="*/ 2505277 h 2986088"/>
              <a:gd name="connsiteX13" fmla="*/ 869138 w 2187791"/>
              <a:gd name="connsiteY13" fmla="*/ 2302831 h 2986088"/>
              <a:gd name="connsiteX14" fmla="*/ 4531 w 2187791"/>
              <a:gd name="connsiteY14" fmla="*/ 1917563 h 2986088"/>
              <a:gd name="connsiteX15" fmla="*/ 0 w 2187791"/>
              <a:gd name="connsiteY15" fmla="*/ 1912361 h 2986088"/>
              <a:gd name="connsiteX16" fmla="*/ 54101 w 2187791"/>
              <a:gd name="connsiteY16" fmla="*/ 1751062 h 2986088"/>
              <a:gd name="connsiteX17" fmla="*/ 112205 w 2187791"/>
              <a:gd name="connsiteY17" fmla="*/ 1817649 h 2986088"/>
              <a:gd name="connsiteX18" fmla="*/ 929901 w 2187791"/>
              <a:gd name="connsiteY18" fmla="*/ 2156057 h 2986088"/>
              <a:gd name="connsiteX19" fmla="*/ 2040864 w 2187791"/>
              <a:gd name="connsiteY19" fmla="*/ 1020331 h 2986088"/>
              <a:gd name="connsiteX20" fmla="*/ 1571971 w 2187791"/>
              <a:gd name="connsiteY20" fmla="*/ 120456 h 2986088"/>
              <a:gd name="connsiteX21" fmla="*/ 1657040 w 2187791"/>
              <a:gd name="connsiteY21" fmla="*/ 0 h 29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87791" h="2986088">
                <a:moveTo>
                  <a:pt x="1657040" y="0"/>
                </a:moveTo>
                <a:cubicBezTo>
                  <a:pt x="1975037" y="227753"/>
                  <a:pt x="2183659" y="598230"/>
                  <a:pt x="2187710" y="1018307"/>
                </a:cubicBezTo>
                <a:cubicBezTo>
                  <a:pt x="2194799" y="1649940"/>
                  <a:pt x="1740084" y="2179338"/>
                  <a:pt x="1136498" y="2284611"/>
                </a:cubicBezTo>
                <a:cubicBezTo>
                  <a:pt x="1136498" y="2284611"/>
                  <a:pt x="1136498" y="2284611"/>
                  <a:pt x="1139536" y="2502241"/>
                </a:cubicBezTo>
                <a:cubicBezTo>
                  <a:pt x="1139536" y="2502241"/>
                  <a:pt x="1188147" y="2618647"/>
                  <a:pt x="1322840" y="2663186"/>
                </a:cubicBezTo>
                <a:cubicBezTo>
                  <a:pt x="1456520" y="2708736"/>
                  <a:pt x="1619569" y="2778581"/>
                  <a:pt x="1608429" y="2848425"/>
                </a:cubicBezTo>
                <a:cubicBezTo>
                  <a:pt x="1598302" y="2913207"/>
                  <a:pt x="1378540" y="2973941"/>
                  <a:pt x="1077760" y="2985076"/>
                </a:cubicBezTo>
                <a:cubicBezTo>
                  <a:pt x="1077760" y="2985076"/>
                  <a:pt x="1077760" y="2985076"/>
                  <a:pt x="1077760" y="2986088"/>
                </a:cubicBezTo>
                <a:cubicBezTo>
                  <a:pt x="1064594" y="2986088"/>
                  <a:pt x="1051429" y="2986088"/>
                  <a:pt x="1039276" y="2986088"/>
                </a:cubicBezTo>
                <a:cubicBezTo>
                  <a:pt x="1029149" y="2986088"/>
                  <a:pt x="1020034" y="2986088"/>
                  <a:pt x="1010920" y="2986088"/>
                </a:cubicBezTo>
                <a:cubicBezTo>
                  <a:pt x="593676" y="2985076"/>
                  <a:pt x="448856" y="2927379"/>
                  <a:pt x="437716" y="2861583"/>
                </a:cubicBezTo>
                <a:cubicBezTo>
                  <a:pt x="424550" y="2791739"/>
                  <a:pt x="546078" y="2718859"/>
                  <a:pt x="679758" y="2670272"/>
                </a:cubicBezTo>
                <a:cubicBezTo>
                  <a:pt x="812425" y="2622696"/>
                  <a:pt x="871163" y="2505277"/>
                  <a:pt x="871163" y="2505277"/>
                </a:cubicBezTo>
                <a:cubicBezTo>
                  <a:pt x="871163" y="2505277"/>
                  <a:pt x="871163" y="2505277"/>
                  <a:pt x="869138" y="2302831"/>
                </a:cubicBezTo>
                <a:cubicBezTo>
                  <a:pt x="530633" y="2290431"/>
                  <a:pt x="225470" y="2145507"/>
                  <a:pt x="4531" y="1917563"/>
                </a:cubicBezTo>
                <a:lnTo>
                  <a:pt x="0" y="1912361"/>
                </a:lnTo>
                <a:lnTo>
                  <a:pt x="54101" y="1751062"/>
                </a:lnTo>
                <a:lnTo>
                  <a:pt x="112205" y="1817649"/>
                </a:lnTo>
                <a:cubicBezTo>
                  <a:pt x="319575" y="2029844"/>
                  <a:pt x="610006" y="2159600"/>
                  <a:pt x="929901" y="2156057"/>
                </a:cubicBezTo>
                <a:cubicBezTo>
                  <a:pt x="1550704" y="2148971"/>
                  <a:pt x="2047953" y="1640830"/>
                  <a:pt x="2040864" y="1020331"/>
                </a:cubicBezTo>
                <a:cubicBezTo>
                  <a:pt x="2036813" y="648842"/>
                  <a:pt x="1852497" y="320878"/>
                  <a:pt x="1571971" y="120456"/>
                </a:cubicBezTo>
                <a:cubicBezTo>
                  <a:pt x="1571971" y="120456"/>
                  <a:pt x="1571971" y="120456"/>
                  <a:pt x="165704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1FB48905-6D89-4FEF-BF54-55ABFA478CCE}"/>
              </a:ext>
            </a:extLst>
          </p:cNvPr>
          <p:cNvSpPr>
            <a:spLocks/>
          </p:cNvSpPr>
          <p:nvPr userDrawn="1"/>
        </p:nvSpPr>
        <p:spPr bwMode="auto">
          <a:xfrm rot="20487497">
            <a:off x="-219436" y="199883"/>
            <a:ext cx="1880855" cy="2014685"/>
          </a:xfrm>
          <a:custGeom>
            <a:avLst/>
            <a:gdLst>
              <a:gd name="connsiteX0" fmla="*/ 596823 w 1880854"/>
              <a:gd name="connsiteY0" fmla="*/ 1851474 h 2014685"/>
              <a:gd name="connsiteX1" fmla="*/ 596829 w 1880854"/>
              <a:gd name="connsiteY1" fmla="*/ 1851537 h 2014685"/>
              <a:gd name="connsiteX2" fmla="*/ 595691 w 1880854"/>
              <a:gd name="connsiteY2" fmla="*/ 1851664 h 2014685"/>
              <a:gd name="connsiteX3" fmla="*/ 1251510 w 1880854"/>
              <a:gd name="connsiteY3" fmla="*/ 1879897 h 2014685"/>
              <a:gd name="connsiteX4" fmla="*/ 1223178 w 1880854"/>
              <a:gd name="connsiteY4" fmla="*/ 1882935 h 2014685"/>
              <a:gd name="connsiteX5" fmla="*/ 1174608 w 1880854"/>
              <a:gd name="connsiteY5" fmla="*/ 1862678 h 2014685"/>
              <a:gd name="connsiteX6" fmla="*/ 1146275 w 1880854"/>
              <a:gd name="connsiteY6" fmla="*/ 1858627 h 2014685"/>
              <a:gd name="connsiteX7" fmla="*/ 1100741 w 1880854"/>
              <a:gd name="connsiteY7" fmla="*/ 1866730 h 2014685"/>
              <a:gd name="connsiteX8" fmla="*/ 1066338 w 1880854"/>
              <a:gd name="connsiteY8" fmla="*/ 1884961 h 2014685"/>
              <a:gd name="connsiteX9" fmla="*/ 1035982 w 1880854"/>
              <a:gd name="connsiteY9" fmla="*/ 1882935 h 2014685"/>
              <a:gd name="connsiteX10" fmla="*/ 996518 w 1880854"/>
              <a:gd name="connsiteY10" fmla="*/ 1885974 h 2014685"/>
              <a:gd name="connsiteX11" fmla="*/ 1010685 w 1880854"/>
              <a:gd name="connsiteY11" fmla="*/ 1855589 h 2014685"/>
              <a:gd name="connsiteX12" fmla="*/ 978305 w 1880854"/>
              <a:gd name="connsiteY12" fmla="*/ 1851537 h 2014685"/>
              <a:gd name="connsiteX13" fmla="*/ 957056 w 1880854"/>
              <a:gd name="connsiteY13" fmla="*/ 1876858 h 2014685"/>
              <a:gd name="connsiteX14" fmla="*/ 939854 w 1880854"/>
              <a:gd name="connsiteY14" fmla="*/ 1909268 h 2014685"/>
              <a:gd name="connsiteX15" fmla="*/ 875094 w 1880854"/>
              <a:gd name="connsiteY15" fmla="*/ 1896102 h 2014685"/>
              <a:gd name="connsiteX16" fmla="*/ 837655 w 1880854"/>
              <a:gd name="connsiteY16" fmla="*/ 1890025 h 2014685"/>
              <a:gd name="connsiteX17" fmla="*/ 839678 w 1880854"/>
              <a:gd name="connsiteY17" fmla="*/ 1878884 h 2014685"/>
              <a:gd name="connsiteX18" fmla="*/ 874082 w 1880854"/>
              <a:gd name="connsiteY18" fmla="*/ 1852550 h 2014685"/>
              <a:gd name="connsiteX19" fmla="*/ 910509 w 1880854"/>
              <a:gd name="connsiteY19" fmla="*/ 1831281 h 2014685"/>
              <a:gd name="connsiteX20" fmla="*/ 892296 w 1880854"/>
              <a:gd name="connsiteY20" fmla="*/ 1811024 h 2014685"/>
              <a:gd name="connsiteX21" fmla="*/ 874082 w 1880854"/>
              <a:gd name="connsiteY21" fmla="*/ 1827230 h 2014685"/>
              <a:gd name="connsiteX22" fmla="*/ 800215 w 1880854"/>
              <a:gd name="connsiteY22" fmla="*/ 1830268 h 2014685"/>
              <a:gd name="connsiteX23" fmla="*/ 739503 w 1880854"/>
              <a:gd name="connsiteY23" fmla="*/ 1835332 h 2014685"/>
              <a:gd name="connsiteX24" fmla="*/ 730396 w 1880854"/>
              <a:gd name="connsiteY24" fmla="*/ 1815076 h 2014685"/>
              <a:gd name="connsiteX25" fmla="*/ 686886 w 1880854"/>
              <a:gd name="connsiteY25" fmla="*/ 1836345 h 2014685"/>
              <a:gd name="connsiteX26" fmla="*/ 627185 w 1880854"/>
              <a:gd name="connsiteY26" fmla="*/ 1846473 h 2014685"/>
              <a:gd name="connsiteX27" fmla="*/ 604086 w 1880854"/>
              <a:gd name="connsiteY27" fmla="*/ 1850256 h 2014685"/>
              <a:gd name="connsiteX28" fmla="*/ 596823 w 1880854"/>
              <a:gd name="connsiteY28" fmla="*/ 1851474 h 2014685"/>
              <a:gd name="connsiteX29" fmla="*/ 596576 w 1880854"/>
              <a:gd name="connsiteY29" fmla="*/ 1849132 h 2014685"/>
              <a:gd name="connsiteX30" fmla="*/ 594806 w 1880854"/>
              <a:gd name="connsiteY30" fmla="*/ 1832294 h 2014685"/>
              <a:gd name="connsiteX31" fmla="*/ 564449 w 1880854"/>
              <a:gd name="connsiteY31" fmla="*/ 1858627 h 2014685"/>
              <a:gd name="connsiteX32" fmla="*/ 528022 w 1880854"/>
              <a:gd name="connsiteY32" fmla="*/ 1863691 h 2014685"/>
              <a:gd name="connsiteX33" fmla="*/ 523975 w 1880854"/>
              <a:gd name="connsiteY33" fmla="*/ 1905217 h 2014685"/>
              <a:gd name="connsiteX34" fmla="*/ 531058 w 1880854"/>
              <a:gd name="connsiteY34" fmla="*/ 1915345 h 2014685"/>
              <a:gd name="connsiteX35" fmla="*/ 858904 w 1880854"/>
              <a:gd name="connsiteY35" fmla="*/ 1968012 h 2014685"/>
              <a:gd name="connsiteX36" fmla="*/ 1251510 w 1880854"/>
              <a:gd name="connsiteY36" fmla="*/ 1879897 h 2014685"/>
              <a:gd name="connsiteX37" fmla="*/ 1157564 w 1880854"/>
              <a:gd name="connsiteY37" fmla="*/ 97135 h 2014685"/>
              <a:gd name="connsiteX38" fmla="*/ 866999 w 1880854"/>
              <a:gd name="connsiteY38" fmla="*/ 46683 h 2014685"/>
              <a:gd name="connsiteX39" fmla="*/ 870035 w 1880854"/>
              <a:gd name="connsiteY39" fmla="*/ 48709 h 2014685"/>
              <a:gd name="connsiteX40" fmla="*/ 855868 w 1880854"/>
              <a:gd name="connsiteY40" fmla="*/ 69978 h 2014685"/>
              <a:gd name="connsiteX41" fmla="*/ 864975 w 1880854"/>
              <a:gd name="connsiteY41" fmla="*/ 72004 h 2014685"/>
              <a:gd name="connsiteX42" fmla="*/ 907474 w 1880854"/>
              <a:gd name="connsiteY42" fmla="*/ 99350 h 2014685"/>
              <a:gd name="connsiteX43" fmla="*/ 854856 w 1880854"/>
              <a:gd name="connsiteY43" fmla="*/ 111504 h 2014685"/>
              <a:gd name="connsiteX44" fmla="*/ 789085 w 1880854"/>
              <a:gd name="connsiteY44" fmla="*/ 93273 h 2014685"/>
              <a:gd name="connsiteX45" fmla="*/ 730396 w 1880854"/>
              <a:gd name="connsiteY45" fmla="*/ 146953 h 2014685"/>
              <a:gd name="connsiteX46" fmla="*/ 698016 w 1880854"/>
              <a:gd name="connsiteY46" fmla="*/ 196581 h 2014685"/>
              <a:gd name="connsiteX47" fmla="*/ 728373 w 1880854"/>
              <a:gd name="connsiteY47" fmla="*/ 213799 h 2014685"/>
              <a:gd name="connsiteX48" fmla="*/ 756705 w 1880854"/>
              <a:gd name="connsiteY48" fmla="*/ 216838 h 2014685"/>
              <a:gd name="connsiteX49" fmla="*/ 827536 w 1880854"/>
              <a:gd name="connsiteY49" fmla="*/ 201646 h 2014685"/>
              <a:gd name="connsiteX50" fmla="*/ 846761 w 1880854"/>
              <a:gd name="connsiteY50" fmla="*/ 245197 h 2014685"/>
              <a:gd name="connsiteX51" fmla="*/ 913545 w 1880854"/>
              <a:gd name="connsiteY51" fmla="*/ 276595 h 2014685"/>
              <a:gd name="connsiteX52" fmla="*/ 954020 w 1880854"/>
              <a:gd name="connsiteY52" fmla="*/ 320146 h 2014685"/>
              <a:gd name="connsiteX53" fmla="*/ 907474 w 1880854"/>
              <a:gd name="connsiteY53" fmla="*/ 350531 h 2014685"/>
              <a:gd name="connsiteX54" fmla="*/ 861940 w 1880854"/>
              <a:gd name="connsiteY54" fmla="*/ 380916 h 2014685"/>
              <a:gd name="connsiteX55" fmla="*/ 881165 w 1880854"/>
              <a:gd name="connsiteY55" fmla="*/ 409275 h 2014685"/>
              <a:gd name="connsiteX56" fmla="*/ 928723 w 1880854"/>
              <a:gd name="connsiteY56" fmla="*/ 397121 h 2014685"/>
              <a:gd name="connsiteX57" fmla="*/ 949972 w 1880854"/>
              <a:gd name="connsiteY57" fmla="*/ 392057 h 2014685"/>
              <a:gd name="connsiteX58" fmla="*/ 1005625 w 1880854"/>
              <a:gd name="connsiteY58" fmla="*/ 381928 h 2014685"/>
              <a:gd name="connsiteX59" fmla="*/ 1011696 w 1880854"/>
              <a:gd name="connsiteY59" fmla="*/ 374839 h 2014685"/>
              <a:gd name="connsiteX60" fmla="*/ 1042053 w 1880854"/>
              <a:gd name="connsiteY60" fmla="*/ 360659 h 2014685"/>
              <a:gd name="connsiteX61" fmla="*/ 1141216 w 1880854"/>
              <a:gd name="connsiteY61" fmla="*/ 368762 h 2014685"/>
              <a:gd name="connsiteX62" fmla="*/ 1176632 w 1880854"/>
              <a:gd name="connsiteY62" fmla="*/ 401172 h 2014685"/>
              <a:gd name="connsiteX63" fmla="*/ 1189786 w 1880854"/>
              <a:gd name="connsiteY63" fmla="*/ 392057 h 2014685"/>
              <a:gd name="connsiteX64" fmla="*/ 1200916 w 1880854"/>
              <a:gd name="connsiteY64" fmla="*/ 343441 h 2014685"/>
              <a:gd name="connsiteX65" fmla="*/ 1231273 w 1880854"/>
              <a:gd name="connsiteY65" fmla="*/ 354582 h 2014685"/>
              <a:gd name="connsiteX66" fmla="*/ 1302104 w 1880854"/>
              <a:gd name="connsiteY66" fmla="*/ 309005 h 2014685"/>
              <a:gd name="connsiteX67" fmla="*/ 1341567 w 1880854"/>
              <a:gd name="connsiteY67" fmla="*/ 334326 h 2014685"/>
              <a:gd name="connsiteX68" fmla="*/ 1325377 w 1880854"/>
              <a:gd name="connsiteY68" fmla="*/ 378890 h 2014685"/>
              <a:gd name="connsiteX69" fmla="*/ 1290973 w 1880854"/>
              <a:gd name="connsiteY69" fmla="*/ 362685 h 2014685"/>
              <a:gd name="connsiteX70" fmla="*/ 1243415 w 1880854"/>
              <a:gd name="connsiteY70" fmla="*/ 405223 h 2014685"/>
              <a:gd name="connsiteX71" fmla="*/ 1250498 w 1880854"/>
              <a:gd name="connsiteY71" fmla="*/ 425480 h 2014685"/>
              <a:gd name="connsiteX72" fmla="*/ 1299068 w 1880854"/>
              <a:gd name="connsiteY72" fmla="*/ 424467 h 2014685"/>
              <a:gd name="connsiteX73" fmla="*/ 1342578 w 1880854"/>
              <a:gd name="connsiteY73" fmla="*/ 435608 h 2014685"/>
              <a:gd name="connsiteX74" fmla="*/ 1347638 w 1880854"/>
              <a:gd name="connsiteY74" fmla="*/ 454852 h 2014685"/>
              <a:gd name="connsiteX75" fmla="*/ 1389125 w 1880854"/>
              <a:gd name="connsiteY75" fmla="*/ 470044 h 2014685"/>
              <a:gd name="connsiteX76" fmla="*/ 1389125 w 1880854"/>
              <a:gd name="connsiteY76" fmla="*/ 497390 h 2014685"/>
              <a:gd name="connsiteX77" fmla="*/ 1370911 w 1880854"/>
              <a:gd name="connsiteY77" fmla="*/ 493339 h 2014685"/>
              <a:gd name="connsiteX78" fmla="*/ 1336507 w 1880854"/>
              <a:gd name="connsiteY78" fmla="*/ 500429 h 2014685"/>
              <a:gd name="connsiteX79" fmla="*/ 1302104 w 1880854"/>
              <a:gd name="connsiteY79" fmla="*/ 508531 h 2014685"/>
              <a:gd name="connsiteX80" fmla="*/ 1232284 w 1880854"/>
              <a:gd name="connsiteY80" fmla="*/ 497390 h 2014685"/>
              <a:gd name="connsiteX81" fmla="*/ 1202940 w 1880854"/>
              <a:gd name="connsiteY81" fmla="*/ 527775 h 2014685"/>
              <a:gd name="connsiteX82" fmla="*/ 1182703 w 1880854"/>
              <a:gd name="connsiteY82" fmla="*/ 527775 h 2014685"/>
              <a:gd name="connsiteX83" fmla="*/ 1140204 w 1880854"/>
              <a:gd name="connsiteY83" fmla="*/ 512583 h 2014685"/>
              <a:gd name="connsiteX84" fmla="*/ 1105801 w 1880854"/>
              <a:gd name="connsiteY84" fmla="*/ 501442 h 2014685"/>
              <a:gd name="connsiteX85" fmla="*/ 1078480 w 1880854"/>
              <a:gd name="connsiteY85" fmla="*/ 499416 h 2014685"/>
              <a:gd name="connsiteX86" fmla="*/ 1063302 w 1880854"/>
              <a:gd name="connsiteY86" fmla="*/ 445736 h 2014685"/>
              <a:gd name="connsiteX87" fmla="*/ 1047112 w 1880854"/>
              <a:gd name="connsiteY87" fmla="*/ 443711 h 2014685"/>
              <a:gd name="connsiteX88" fmla="*/ 1026875 w 1880854"/>
              <a:gd name="connsiteY88" fmla="*/ 439659 h 2014685"/>
              <a:gd name="connsiteX89" fmla="*/ 987412 w 1880854"/>
              <a:gd name="connsiteY89" fmla="*/ 446749 h 2014685"/>
              <a:gd name="connsiteX90" fmla="*/ 962115 w 1880854"/>
              <a:gd name="connsiteY90" fmla="*/ 449788 h 2014685"/>
              <a:gd name="connsiteX91" fmla="*/ 922652 w 1880854"/>
              <a:gd name="connsiteY91" fmla="*/ 456877 h 2014685"/>
              <a:gd name="connsiteX92" fmla="*/ 897355 w 1880854"/>
              <a:gd name="connsiteY92" fmla="*/ 459916 h 2014685"/>
              <a:gd name="connsiteX93" fmla="*/ 856880 w 1880854"/>
              <a:gd name="connsiteY93" fmla="*/ 497390 h 2014685"/>
              <a:gd name="connsiteX94" fmla="*/ 799204 w 1880854"/>
              <a:gd name="connsiteY94" fmla="*/ 518660 h 2014685"/>
              <a:gd name="connsiteX95" fmla="*/ 775930 w 1880854"/>
              <a:gd name="connsiteY95" fmla="*/ 529801 h 2014685"/>
              <a:gd name="connsiteX96" fmla="*/ 753669 w 1880854"/>
              <a:gd name="connsiteY96" fmla="*/ 569301 h 2014685"/>
              <a:gd name="connsiteX97" fmla="*/ 697005 w 1880854"/>
              <a:gd name="connsiteY97" fmla="*/ 635135 h 2014685"/>
              <a:gd name="connsiteX98" fmla="*/ 704088 w 1880854"/>
              <a:gd name="connsiteY98" fmla="*/ 720212 h 2014685"/>
              <a:gd name="connsiteX99" fmla="*/ 688910 w 1880854"/>
              <a:gd name="connsiteY99" fmla="*/ 764776 h 2014685"/>
              <a:gd name="connsiteX100" fmla="*/ 672720 w 1880854"/>
              <a:gd name="connsiteY100" fmla="*/ 801238 h 2014685"/>
              <a:gd name="connsiteX101" fmla="*/ 699028 w 1880854"/>
              <a:gd name="connsiteY101" fmla="*/ 828584 h 2014685"/>
              <a:gd name="connsiteX102" fmla="*/ 715218 w 1880854"/>
              <a:gd name="connsiteY102" fmla="*/ 847828 h 2014685"/>
              <a:gd name="connsiteX103" fmla="*/ 722301 w 1880854"/>
              <a:gd name="connsiteY103" fmla="*/ 882264 h 2014685"/>
              <a:gd name="connsiteX104" fmla="*/ 750634 w 1880854"/>
              <a:gd name="connsiteY104" fmla="*/ 904546 h 2014685"/>
              <a:gd name="connsiteX105" fmla="*/ 771883 w 1880854"/>
              <a:gd name="connsiteY105" fmla="*/ 936956 h 2014685"/>
              <a:gd name="connsiteX106" fmla="*/ 804263 w 1880854"/>
              <a:gd name="connsiteY106" fmla="*/ 955187 h 2014685"/>
              <a:gd name="connsiteX107" fmla="*/ 884201 w 1880854"/>
              <a:gd name="connsiteY107" fmla="*/ 956200 h 2014685"/>
              <a:gd name="connsiteX108" fmla="*/ 939854 w 1880854"/>
              <a:gd name="connsiteY108" fmla="*/ 949110 h 2014685"/>
              <a:gd name="connsiteX109" fmla="*/ 997530 w 1880854"/>
              <a:gd name="connsiteY109" fmla="*/ 929867 h 2014685"/>
              <a:gd name="connsiteX110" fmla="*/ 1029910 w 1880854"/>
              <a:gd name="connsiteY110" fmla="*/ 926828 h 2014685"/>
              <a:gd name="connsiteX111" fmla="*/ 1053183 w 1880854"/>
              <a:gd name="connsiteY111" fmla="*/ 959239 h 2014685"/>
              <a:gd name="connsiteX112" fmla="*/ 1085563 w 1880854"/>
              <a:gd name="connsiteY112" fmla="*/ 952149 h 2014685"/>
              <a:gd name="connsiteX113" fmla="*/ 1134133 w 1880854"/>
              <a:gd name="connsiteY113" fmla="*/ 972405 h 2014685"/>
              <a:gd name="connsiteX114" fmla="*/ 1125026 w 1880854"/>
              <a:gd name="connsiteY114" fmla="*/ 1021021 h 2014685"/>
              <a:gd name="connsiteX115" fmla="*/ 1126038 w 1880854"/>
              <a:gd name="connsiteY115" fmla="*/ 1039252 h 2014685"/>
              <a:gd name="connsiteX116" fmla="*/ 1131097 w 1880854"/>
              <a:gd name="connsiteY116" fmla="*/ 1106098 h 2014685"/>
              <a:gd name="connsiteX117" fmla="*/ 1154370 w 1880854"/>
              <a:gd name="connsiteY117" fmla="*/ 1138509 h 2014685"/>
              <a:gd name="connsiteX118" fmla="*/ 1170560 w 1880854"/>
              <a:gd name="connsiteY118" fmla="*/ 1160791 h 2014685"/>
              <a:gd name="connsiteX119" fmla="*/ 1196869 w 1880854"/>
              <a:gd name="connsiteY119" fmla="*/ 1197252 h 2014685"/>
              <a:gd name="connsiteX120" fmla="*/ 1203952 w 1880854"/>
              <a:gd name="connsiteY120" fmla="*/ 1234727 h 2014685"/>
              <a:gd name="connsiteX121" fmla="*/ 1172584 w 1880854"/>
              <a:gd name="connsiteY121" fmla="*/ 1269163 h 2014685"/>
              <a:gd name="connsiteX122" fmla="*/ 1156394 w 1880854"/>
              <a:gd name="connsiteY122" fmla="*/ 1317779 h 2014685"/>
              <a:gd name="connsiteX123" fmla="*/ 1145264 w 1880854"/>
              <a:gd name="connsiteY123" fmla="*/ 1348163 h 2014685"/>
              <a:gd name="connsiteX124" fmla="*/ 1166513 w 1880854"/>
              <a:gd name="connsiteY124" fmla="*/ 1378548 h 2014685"/>
              <a:gd name="connsiteX125" fmla="*/ 1196869 w 1880854"/>
              <a:gd name="connsiteY125" fmla="*/ 1417036 h 2014685"/>
              <a:gd name="connsiteX126" fmla="*/ 1203952 w 1880854"/>
              <a:gd name="connsiteY126" fmla="*/ 1453497 h 2014685"/>
              <a:gd name="connsiteX127" fmla="*/ 1204964 w 1880854"/>
              <a:gd name="connsiteY127" fmla="*/ 1481856 h 2014685"/>
              <a:gd name="connsiteX128" fmla="*/ 1221154 w 1880854"/>
              <a:gd name="connsiteY128" fmla="*/ 1518318 h 2014685"/>
              <a:gd name="connsiteX129" fmla="*/ 1242403 w 1880854"/>
              <a:gd name="connsiteY129" fmla="*/ 1566934 h 2014685"/>
              <a:gd name="connsiteX130" fmla="*/ 1253534 w 1880854"/>
              <a:gd name="connsiteY130" fmla="*/ 1566934 h 2014685"/>
              <a:gd name="connsiteX131" fmla="*/ 1307163 w 1880854"/>
              <a:gd name="connsiteY131" fmla="*/ 1542626 h 2014685"/>
              <a:gd name="connsiteX132" fmla="*/ 1372935 w 1880854"/>
              <a:gd name="connsiteY132" fmla="*/ 1514267 h 2014685"/>
              <a:gd name="connsiteX133" fmla="*/ 1382041 w 1880854"/>
              <a:gd name="connsiteY133" fmla="*/ 1486920 h 2014685"/>
              <a:gd name="connsiteX134" fmla="*/ 1425552 w 1880854"/>
              <a:gd name="connsiteY134" fmla="*/ 1449446 h 2014685"/>
              <a:gd name="connsiteX135" fmla="*/ 1461979 w 1880854"/>
              <a:gd name="connsiteY135" fmla="*/ 1395766 h 2014685"/>
              <a:gd name="connsiteX136" fmla="*/ 1461979 w 1880854"/>
              <a:gd name="connsiteY136" fmla="*/ 1361330 h 2014685"/>
              <a:gd name="connsiteX137" fmla="*/ 1493347 w 1880854"/>
              <a:gd name="connsiteY137" fmla="*/ 1349176 h 2014685"/>
              <a:gd name="connsiteX138" fmla="*/ 1507514 w 1880854"/>
              <a:gd name="connsiteY138" fmla="*/ 1325881 h 2014685"/>
              <a:gd name="connsiteX139" fmla="*/ 1547988 w 1880854"/>
              <a:gd name="connsiteY139" fmla="*/ 1286381 h 2014685"/>
              <a:gd name="connsiteX140" fmla="*/ 1531798 w 1880854"/>
              <a:gd name="connsiteY140" fmla="*/ 1248906 h 2014685"/>
              <a:gd name="connsiteX141" fmla="*/ 1561143 w 1880854"/>
              <a:gd name="connsiteY141" fmla="*/ 1211432 h 2014685"/>
              <a:gd name="connsiteX142" fmla="*/ 1558107 w 1880854"/>
              <a:gd name="connsiteY142" fmla="*/ 1147624 h 2014685"/>
              <a:gd name="connsiteX143" fmla="*/ 1558107 w 1880854"/>
              <a:gd name="connsiteY143" fmla="*/ 1103060 h 2014685"/>
              <a:gd name="connsiteX144" fmla="*/ 1578344 w 1880854"/>
              <a:gd name="connsiteY144" fmla="*/ 1077739 h 2014685"/>
              <a:gd name="connsiteX145" fmla="*/ 1587451 w 1880854"/>
              <a:gd name="connsiteY145" fmla="*/ 1027098 h 2014685"/>
              <a:gd name="connsiteX146" fmla="*/ 1618819 w 1880854"/>
              <a:gd name="connsiteY146" fmla="*/ 991649 h 2014685"/>
              <a:gd name="connsiteX147" fmla="*/ 1627926 w 1880854"/>
              <a:gd name="connsiteY147" fmla="*/ 922777 h 2014685"/>
              <a:gd name="connsiteX148" fmla="*/ 1648164 w 1880854"/>
              <a:gd name="connsiteY148" fmla="*/ 883277 h 2014685"/>
              <a:gd name="connsiteX149" fmla="*/ 1654235 w 1880854"/>
              <a:gd name="connsiteY149" fmla="*/ 836687 h 2014685"/>
              <a:gd name="connsiteX150" fmla="*/ 1632986 w 1880854"/>
              <a:gd name="connsiteY150" fmla="*/ 813392 h 2014685"/>
              <a:gd name="connsiteX151" fmla="*/ 1598582 w 1880854"/>
              <a:gd name="connsiteY151" fmla="*/ 821494 h 2014685"/>
              <a:gd name="connsiteX152" fmla="*/ 1578344 w 1880854"/>
              <a:gd name="connsiteY152" fmla="*/ 825546 h 2014685"/>
              <a:gd name="connsiteX153" fmla="*/ 1550012 w 1880854"/>
              <a:gd name="connsiteY153" fmla="*/ 817443 h 2014685"/>
              <a:gd name="connsiteX154" fmla="*/ 1550012 w 1880854"/>
              <a:gd name="connsiteY154" fmla="*/ 785033 h 2014685"/>
              <a:gd name="connsiteX155" fmla="*/ 1517632 w 1880854"/>
              <a:gd name="connsiteY155" fmla="*/ 773892 h 2014685"/>
              <a:gd name="connsiteX156" fmla="*/ 1498407 w 1880854"/>
              <a:gd name="connsiteY156" fmla="*/ 734391 h 2014685"/>
              <a:gd name="connsiteX157" fmla="*/ 1479181 w 1880854"/>
              <a:gd name="connsiteY157" fmla="*/ 697930 h 2014685"/>
              <a:gd name="connsiteX158" fmla="*/ 1451861 w 1880854"/>
              <a:gd name="connsiteY158" fmla="*/ 684763 h 2014685"/>
              <a:gd name="connsiteX159" fmla="*/ 1441742 w 1880854"/>
              <a:gd name="connsiteY159" fmla="*/ 633109 h 2014685"/>
              <a:gd name="connsiteX160" fmla="*/ 1469062 w 1880854"/>
              <a:gd name="connsiteY160" fmla="*/ 623993 h 2014685"/>
              <a:gd name="connsiteX161" fmla="*/ 1488288 w 1880854"/>
              <a:gd name="connsiteY161" fmla="*/ 640199 h 2014685"/>
              <a:gd name="connsiteX162" fmla="*/ 1506502 w 1880854"/>
              <a:gd name="connsiteY162" fmla="*/ 669571 h 2014685"/>
              <a:gd name="connsiteX163" fmla="*/ 1514597 w 1880854"/>
              <a:gd name="connsiteY163" fmla="*/ 709071 h 2014685"/>
              <a:gd name="connsiteX164" fmla="*/ 1558107 w 1880854"/>
              <a:gd name="connsiteY164" fmla="*/ 736417 h 2014685"/>
              <a:gd name="connsiteX165" fmla="*/ 1584416 w 1880854"/>
              <a:gd name="connsiteY165" fmla="*/ 770853 h 2014685"/>
              <a:gd name="connsiteX166" fmla="*/ 1646140 w 1880854"/>
              <a:gd name="connsiteY166" fmla="*/ 755661 h 2014685"/>
              <a:gd name="connsiteX167" fmla="*/ 1660306 w 1880854"/>
              <a:gd name="connsiteY167" fmla="*/ 723250 h 2014685"/>
              <a:gd name="connsiteX168" fmla="*/ 1671437 w 1880854"/>
              <a:gd name="connsiteY168" fmla="*/ 688814 h 2014685"/>
              <a:gd name="connsiteX169" fmla="*/ 1656259 w 1880854"/>
              <a:gd name="connsiteY169" fmla="*/ 645263 h 2014685"/>
              <a:gd name="connsiteX170" fmla="*/ 1656259 w 1880854"/>
              <a:gd name="connsiteY170" fmla="*/ 607788 h 2014685"/>
              <a:gd name="connsiteX171" fmla="*/ 1642092 w 1880854"/>
              <a:gd name="connsiteY171" fmla="*/ 578416 h 2014685"/>
              <a:gd name="connsiteX172" fmla="*/ 1651199 w 1880854"/>
              <a:gd name="connsiteY172" fmla="*/ 580442 h 2014685"/>
              <a:gd name="connsiteX173" fmla="*/ 1688638 w 1880854"/>
              <a:gd name="connsiteY173" fmla="*/ 593609 h 2014685"/>
              <a:gd name="connsiteX174" fmla="*/ 1713935 w 1880854"/>
              <a:gd name="connsiteY174" fmla="*/ 642224 h 2014685"/>
              <a:gd name="connsiteX175" fmla="*/ 1737208 w 1880854"/>
              <a:gd name="connsiteY175" fmla="*/ 664507 h 2014685"/>
              <a:gd name="connsiteX176" fmla="*/ 1750363 w 1880854"/>
              <a:gd name="connsiteY176" fmla="*/ 677673 h 2014685"/>
              <a:gd name="connsiteX177" fmla="*/ 1157564 w 1880854"/>
              <a:gd name="connsiteY177" fmla="*/ 97135 h 2014685"/>
              <a:gd name="connsiteX178" fmla="*/ 1159153 w 1880854"/>
              <a:gd name="connsiteY178" fmla="*/ 48626 h 2014685"/>
              <a:gd name="connsiteX179" fmla="*/ 1594534 w 1880854"/>
              <a:gd name="connsiteY179" fmla="*/ 331287 h 2014685"/>
              <a:gd name="connsiteX180" fmla="*/ 1752386 w 1880854"/>
              <a:gd name="connsiteY180" fmla="*/ 1484895 h 2014685"/>
              <a:gd name="connsiteX181" fmla="*/ 1341567 w 1880854"/>
              <a:gd name="connsiteY181" fmla="*/ 1885973 h 2014685"/>
              <a:gd name="connsiteX182" fmla="*/ 859916 w 1880854"/>
              <a:gd name="connsiteY182" fmla="*/ 2014602 h 2014685"/>
              <a:gd name="connsiteX183" fmla="*/ 20250 w 1880854"/>
              <a:gd name="connsiteY183" fmla="*/ 1580235 h 2014685"/>
              <a:gd name="connsiteX184" fmla="*/ 0 w 1880854"/>
              <a:gd name="connsiteY184" fmla="*/ 1543893 h 2014685"/>
              <a:gd name="connsiteX185" fmla="*/ 59143 w 1880854"/>
              <a:gd name="connsiteY185" fmla="*/ 1367562 h 2014685"/>
              <a:gd name="connsiteX186" fmla="*/ 69644 w 1880854"/>
              <a:gd name="connsiteY186" fmla="*/ 1375510 h 2014685"/>
              <a:gd name="connsiteX187" fmla="*/ 88870 w 1880854"/>
              <a:gd name="connsiteY187" fmla="*/ 1452484 h 2014685"/>
              <a:gd name="connsiteX188" fmla="*/ 113155 w 1880854"/>
              <a:gd name="connsiteY188" fmla="*/ 1518318 h 2014685"/>
              <a:gd name="connsiteX189" fmla="*/ 142499 w 1880854"/>
              <a:gd name="connsiteY189" fmla="*/ 1553767 h 2014685"/>
              <a:gd name="connsiteX190" fmla="*/ 164760 w 1880854"/>
              <a:gd name="connsiteY190" fmla="*/ 1592254 h 2014685"/>
              <a:gd name="connsiteX191" fmla="*/ 188033 w 1880854"/>
              <a:gd name="connsiteY191" fmla="*/ 1628716 h 2014685"/>
              <a:gd name="connsiteX192" fmla="*/ 233567 w 1880854"/>
              <a:gd name="connsiteY192" fmla="*/ 1712780 h 2014685"/>
              <a:gd name="connsiteX193" fmla="*/ 254817 w 1880854"/>
              <a:gd name="connsiteY193" fmla="*/ 1743165 h 2014685"/>
              <a:gd name="connsiteX194" fmla="*/ 315529 w 1880854"/>
              <a:gd name="connsiteY194" fmla="*/ 1778614 h 2014685"/>
              <a:gd name="connsiteX195" fmla="*/ 353980 w 1880854"/>
              <a:gd name="connsiteY195" fmla="*/ 1807986 h 2014685"/>
              <a:gd name="connsiteX196" fmla="*/ 359039 w 1880854"/>
              <a:gd name="connsiteY196" fmla="*/ 1791781 h 2014685"/>
              <a:gd name="connsiteX197" fmla="*/ 335766 w 1880854"/>
              <a:gd name="connsiteY197" fmla="*/ 1765447 h 2014685"/>
              <a:gd name="connsiteX198" fmla="*/ 310470 w 1880854"/>
              <a:gd name="connsiteY198" fmla="*/ 1732024 h 2014685"/>
              <a:gd name="connsiteX199" fmla="*/ 296304 w 1880854"/>
              <a:gd name="connsiteY199" fmla="*/ 1702652 h 2014685"/>
              <a:gd name="connsiteX200" fmla="*/ 267971 w 1880854"/>
              <a:gd name="connsiteY200" fmla="*/ 1665178 h 2014685"/>
              <a:gd name="connsiteX201" fmla="*/ 280114 w 1880854"/>
              <a:gd name="connsiteY201" fmla="*/ 1641883 h 2014685"/>
              <a:gd name="connsiteX202" fmla="*/ 291244 w 1880854"/>
              <a:gd name="connsiteY202" fmla="*/ 1625677 h 2014685"/>
              <a:gd name="connsiteX203" fmla="*/ 280114 w 1880854"/>
              <a:gd name="connsiteY203" fmla="*/ 1587190 h 2014685"/>
              <a:gd name="connsiteX204" fmla="*/ 303387 w 1880854"/>
              <a:gd name="connsiteY204" fmla="*/ 1504138 h 2014685"/>
              <a:gd name="connsiteX205" fmla="*/ 302375 w 1880854"/>
              <a:gd name="connsiteY205" fmla="*/ 1457548 h 2014685"/>
              <a:gd name="connsiteX206" fmla="*/ 330707 w 1880854"/>
              <a:gd name="connsiteY206" fmla="*/ 1437292 h 2014685"/>
              <a:gd name="connsiteX207" fmla="*/ 370170 w 1880854"/>
              <a:gd name="connsiteY207" fmla="*/ 1407920 h 2014685"/>
              <a:gd name="connsiteX208" fmla="*/ 365111 w 1880854"/>
              <a:gd name="connsiteY208" fmla="*/ 1381587 h 2014685"/>
              <a:gd name="connsiteX209" fmla="*/ 378265 w 1880854"/>
              <a:gd name="connsiteY209" fmla="*/ 1355253 h 2014685"/>
              <a:gd name="connsiteX210" fmla="*/ 379277 w 1880854"/>
              <a:gd name="connsiteY210" fmla="*/ 1315753 h 2014685"/>
              <a:gd name="connsiteX211" fmla="*/ 365111 w 1880854"/>
              <a:gd name="connsiteY211" fmla="*/ 1281317 h 2014685"/>
              <a:gd name="connsiteX212" fmla="*/ 371182 w 1880854"/>
              <a:gd name="connsiteY212" fmla="*/ 1247894 h 2014685"/>
              <a:gd name="connsiteX213" fmla="*/ 398503 w 1880854"/>
              <a:gd name="connsiteY213" fmla="*/ 1207381 h 2014685"/>
              <a:gd name="connsiteX214" fmla="*/ 413681 w 1880854"/>
              <a:gd name="connsiteY214" fmla="*/ 1168893 h 2014685"/>
              <a:gd name="connsiteX215" fmla="*/ 397491 w 1880854"/>
              <a:gd name="connsiteY215" fmla="*/ 1148637 h 2014685"/>
              <a:gd name="connsiteX216" fmla="*/ 359040 w 1880854"/>
              <a:gd name="connsiteY216" fmla="*/ 1127368 h 2014685"/>
              <a:gd name="connsiteX217" fmla="*/ 332731 w 1880854"/>
              <a:gd name="connsiteY217" fmla="*/ 1095970 h 2014685"/>
              <a:gd name="connsiteX218" fmla="*/ 285173 w 1880854"/>
              <a:gd name="connsiteY218" fmla="*/ 1092931 h 2014685"/>
              <a:gd name="connsiteX219" fmla="*/ 275054 w 1880854"/>
              <a:gd name="connsiteY219" fmla="*/ 1077739 h 2014685"/>
              <a:gd name="connsiteX220" fmla="*/ 236603 w 1880854"/>
              <a:gd name="connsiteY220" fmla="*/ 1062547 h 2014685"/>
              <a:gd name="connsiteX221" fmla="*/ 230532 w 1880854"/>
              <a:gd name="connsiteY221" fmla="*/ 1041277 h 2014685"/>
              <a:gd name="connsiteX222" fmla="*/ 202199 w 1880854"/>
              <a:gd name="connsiteY222" fmla="*/ 1037226 h 2014685"/>
              <a:gd name="connsiteX223" fmla="*/ 196128 w 1880854"/>
              <a:gd name="connsiteY223" fmla="*/ 1018995 h 2014685"/>
              <a:gd name="connsiteX224" fmla="*/ 194104 w 1880854"/>
              <a:gd name="connsiteY224" fmla="*/ 990636 h 2014685"/>
              <a:gd name="connsiteX225" fmla="*/ 191069 w 1880854"/>
              <a:gd name="connsiteY225" fmla="*/ 978102 h 2014685"/>
              <a:gd name="connsiteX226" fmla="*/ 190147 w 1880854"/>
              <a:gd name="connsiteY226" fmla="*/ 976978 h 2014685"/>
              <a:gd name="connsiteX227" fmla="*/ 495136 w 1880854"/>
              <a:gd name="connsiteY227" fmla="*/ 67663 h 2014685"/>
              <a:gd name="connsiteX228" fmla="*/ 634160 w 1880854"/>
              <a:gd name="connsiteY228" fmla="*/ 22771 h 2014685"/>
              <a:gd name="connsiteX229" fmla="*/ 836643 w 1880854"/>
              <a:gd name="connsiteY229" fmla="*/ 93 h 2014685"/>
              <a:gd name="connsiteX230" fmla="*/ 1159153 w 1880854"/>
              <a:gd name="connsiteY230" fmla="*/ 48626 h 20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880854" h="2014685">
                <a:moveTo>
                  <a:pt x="596823" y="1851474"/>
                </a:moveTo>
                <a:lnTo>
                  <a:pt x="596829" y="1851537"/>
                </a:lnTo>
                <a:cubicBezTo>
                  <a:pt x="596829" y="1851537"/>
                  <a:pt x="593541" y="1852044"/>
                  <a:pt x="595691" y="1851664"/>
                </a:cubicBezTo>
                <a:close/>
                <a:moveTo>
                  <a:pt x="1251510" y="1879897"/>
                </a:moveTo>
                <a:cubicBezTo>
                  <a:pt x="1239368" y="1879897"/>
                  <a:pt x="1226213" y="1880909"/>
                  <a:pt x="1223178" y="1882935"/>
                </a:cubicBezTo>
                <a:cubicBezTo>
                  <a:pt x="1216095" y="1887999"/>
                  <a:pt x="1180679" y="1862679"/>
                  <a:pt x="1174608" y="1862678"/>
                </a:cubicBezTo>
                <a:cubicBezTo>
                  <a:pt x="1167525" y="1863691"/>
                  <a:pt x="1153358" y="1860653"/>
                  <a:pt x="1146275" y="1858627"/>
                </a:cubicBezTo>
                <a:cubicBezTo>
                  <a:pt x="1139192" y="1856601"/>
                  <a:pt x="1116931" y="1863691"/>
                  <a:pt x="1100741" y="1866730"/>
                </a:cubicBezTo>
                <a:cubicBezTo>
                  <a:pt x="1084551" y="1868755"/>
                  <a:pt x="1082528" y="1868755"/>
                  <a:pt x="1066338" y="1884961"/>
                </a:cubicBezTo>
                <a:cubicBezTo>
                  <a:pt x="1050148" y="1901166"/>
                  <a:pt x="1047112" y="1882935"/>
                  <a:pt x="1035982" y="1882935"/>
                </a:cubicBezTo>
                <a:cubicBezTo>
                  <a:pt x="1024851" y="1882935"/>
                  <a:pt x="996518" y="1885974"/>
                  <a:pt x="996518" y="1885974"/>
                </a:cubicBezTo>
                <a:cubicBezTo>
                  <a:pt x="996518" y="1885974"/>
                  <a:pt x="996518" y="1885974"/>
                  <a:pt x="1010685" y="1855589"/>
                </a:cubicBezTo>
                <a:cubicBezTo>
                  <a:pt x="1010685" y="1855589"/>
                  <a:pt x="994495" y="1851537"/>
                  <a:pt x="978305" y="1851537"/>
                </a:cubicBezTo>
                <a:cubicBezTo>
                  <a:pt x="962115" y="1851537"/>
                  <a:pt x="964139" y="1865717"/>
                  <a:pt x="957056" y="1876858"/>
                </a:cubicBezTo>
                <a:cubicBezTo>
                  <a:pt x="950984" y="1889012"/>
                  <a:pt x="947949" y="1891038"/>
                  <a:pt x="939854" y="1909268"/>
                </a:cubicBezTo>
                <a:cubicBezTo>
                  <a:pt x="930747" y="1928512"/>
                  <a:pt x="891284" y="1898127"/>
                  <a:pt x="875094" y="1896102"/>
                </a:cubicBezTo>
                <a:cubicBezTo>
                  <a:pt x="858904" y="1894076"/>
                  <a:pt x="851821" y="1897114"/>
                  <a:pt x="837655" y="1890025"/>
                </a:cubicBezTo>
                <a:cubicBezTo>
                  <a:pt x="823488" y="1882935"/>
                  <a:pt x="839678" y="1878884"/>
                  <a:pt x="839678" y="1878884"/>
                </a:cubicBezTo>
                <a:cubicBezTo>
                  <a:pt x="839678" y="1878884"/>
                  <a:pt x="839678" y="1878884"/>
                  <a:pt x="874082" y="1852550"/>
                </a:cubicBezTo>
                <a:cubicBezTo>
                  <a:pt x="874082" y="1852550"/>
                  <a:pt x="874082" y="1852550"/>
                  <a:pt x="910509" y="1831281"/>
                </a:cubicBezTo>
                <a:cubicBezTo>
                  <a:pt x="910509" y="1831281"/>
                  <a:pt x="903426" y="1813050"/>
                  <a:pt x="892296" y="1811024"/>
                </a:cubicBezTo>
                <a:cubicBezTo>
                  <a:pt x="880153" y="1808999"/>
                  <a:pt x="881165" y="1820140"/>
                  <a:pt x="874082" y="1827230"/>
                </a:cubicBezTo>
                <a:cubicBezTo>
                  <a:pt x="866999" y="1834319"/>
                  <a:pt x="800215" y="1830268"/>
                  <a:pt x="800215" y="1830268"/>
                </a:cubicBezTo>
                <a:cubicBezTo>
                  <a:pt x="800215" y="1830268"/>
                  <a:pt x="760752" y="1844448"/>
                  <a:pt x="739503" y="1835332"/>
                </a:cubicBezTo>
                <a:cubicBezTo>
                  <a:pt x="719266" y="1826217"/>
                  <a:pt x="739503" y="1835332"/>
                  <a:pt x="730396" y="1815076"/>
                </a:cubicBezTo>
                <a:cubicBezTo>
                  <a:pt x="721289" y="1794819"/>
                  <a:pt x="703076" y="1829255"/>
                  <a:pt x="686886" y="1836345"/>
                </a:cubicBezTo>
                <a:cubicBezTo>
                  <a:pt x="670696" y="1843435"/>
                  <a:pt x="670696" y="1838371"/>
                  <a:pt x="627185" y="1846473"/>
                </a:cubicBezTo>
                <a:cubicBezTo>
                  <a:pt x="616308" y="1848246"/>
                  <a:pt x="608972" y="1849448"/>
                  <a:pt x="604086" y="1850256"/>
                </a:cubicBezTo>
                <a:lnTo>
                  <a:pt x="596823" y="1851474"/>
                </a:lnTo>
                <a:lnTo>
                  <a:pt x="596576" y="1849132"/>
                </a:lnTo>
                <a:cubicBezTo>
                  <a:pt x="596323" y="1846726"/>
                  <a:pt x="595817" y="1841915"/>
                  <a:pt x="594806" y="1832294"/>
                </a:cubicBezTo>
                <a:cubicBezTo>
                  <a:pt x="594806" y="1832294"/>
                  <a:pt x="578616" y="1846473"/>
                  <a:pt x="564449" y="1858627"/>
                </a:cubicBezTo>
                <a:cubicBezTo>
                  <a:pt x="551295" y="1869768"/>
                  <a:pt x="537129" y="1863691"/>
                  <a:pt x="528022" y="1863691"/>
                </a:cubicBezTo>
                <a:cubicBezTo>
                  <a:pt x="518915" y="1863691"/>
                  <a:pt x="523975" y="1905217"/>
                  <a:pt x="523975" y="1905217"/>
                </a:cubicBezTo>
                <a:cubicBezTo>
                  <a:pt x="524986" y="1908256"/>
                  <a:pt x="528022" y="1911294"/>
                  <a:pt x="531058" y="1915345"/>
                </a:cubicBezTo>
                <a:cubicBezTo>
                  <a:pt x="634268" y="1950794"/>
                  <a:pt x="744562" y="1970038"/>
                  <a:pt x="858904" y="1968012"/>
                </a:cubicBezTo>
                <a:cubicBezTo>
                  <a:pt x="999554" y="1966999"/>
                  <a:pt x="1132109" y="1935602"/>
                  <a:pt x="1251510" y="1879897"/>
                </a:cubicBezTo>
                <a:close/>
                <a:moveTo>
                  <a:pt x="1157564" y="97135"/>
                </a:moveTo>
                <a:cubicBezTo>
                  <a:pt x="1066085" y="66054"/>
                  <a:pt x="968439" y="48456"/>
                  <a:pt x="866999" y="46683"/>
                </a:cubicBezTo>
                <a:cubicBezTo>
                  <a:pt x="866999" y="46683"/>
                  <a:pt x="866999" y="46683"/>
                  <a:pt x="870035" y="48709"/>
                </a:cubicBezTo>
                <a:cubicBezTo>
                  <a:pt x="870035" y="48709"/>
                  <a:pt x="860928" y="62888"/>
                  <a:pt x="855868" y="69978"/>
                </a:cubicBezTo>
                <a:cubicBezTo>
                  <a:pt x="851821" y="77068"/>
                  <a:pt x="864975" y="72004"/>
                  <a:pt x="864975" y="72004"/>
                </a:cubicBezTo>
                <a:cubicBezTo>
                  <a:pt x="864975" y="72004"/>
                  <a:pt x="907474" y="92260"/>
                  <a:pt x="907474" y="99350"/>
                </a:cubicBezTo>
                <a:cubicBezTo>
                  <a:pt x="907474" y="106440"/>
                  <a:pt x="891284" y="113530"/>
                  <a:pt x="854856" y="111504"/>
                </a:cubicBezTo>
                <a:cubicBezTo>
                  <a:pt x="817417" y="109478"/>
                  <a:pt x="835631" y="116568"/>
                  <a:pt x="789085" y="93273"/>
                </a:cubicBezTo>
                <a:cubicBezTo>
                  <a:pt x="743551" y="70991"/>
                  <a:pt x="748610" y="130748"/>
                  <a:pt x="730396" y="146953"/>
                </a:cubicBezTo>
                <a:cubicBezTo>
                  <a:pt x="712183" y="164171"/>
                  <a:pt x="709147" y="168222"/>
                  <a:pt x="698016" y="196581"/>
                </a:cubicBezTo>
                <a:cubicBezTo>
                  <a:pt x="686886" y="223928"/>
                  <a:pt x="698016" y="196581"/>
                  <a:pt x="728373" y="213799"/>
                </a:cubicBezTo>
                <a:cubicBezTo>
                  <a:pt x="758729" y="232030"/>
                  <a:pt x="740515" y="218864"/>
                  <a:pt x="756705" y="216838"/>
                </a:cubicBezTo>
                <a:cubicBezTo>
                  <a:pt x="772895" y="213799"/>
                  <a:pt x="814382" y="203671"/>
                  <a:pt x="827536" y="201646"/>
                </a:cubicBezTo>
                <a:cubicBezTo>
                  <a:pt x="841702" y="199620"/>
                  <a:pt x="848785" y="201645"/>
                  <a:pt x="846761" y="245197"/>
                </a:cubicBezTo>
                <a:cubicBezTo>
                  <a:pt x="844738" y="289761"/>
                  <a:pt x="846761" y="245197"/>
                  <a:pt x="913545" y="276595"/>
                </a:cubicBezTo>
                <a:cubicBezTo>
                  <a:pt x="981340" y="307992"/>
                  <a:pt x="902414" y="309005"/>
                  <a:pt x="954020" y="320146"/>
                </a:cubicBezTo>
                <a:cubicBezTo>
                  <a:pt x="1004613" y="331287"/>
                  <a:pt x="946937" y="334326"/>
                  <a:pt x="907474" y="350531"/>
                </a:cubicBezTo>
                <a:cubicBezTo>
                  <a:pt x="869023" y="367749"/>
                  <a:pt x="887236" y="348505"/>
                  <a:pt x="861940" y="380916"/>
                </a:cubicBezTo>
                <a:cubicBezTo>
                  <a:pt x="836643" y="414339"/>
                  <a:pt x="866999" y="404211"/>
                  <a:pt x="881165" y="409275"/>
                </a:cubicBezTo>
                <a:cubicBezTo>
                  <a:pt x="894319" y="413326"/>
                  <a:pt x="917592" y="406236"/>
                  <a:pt x="928723" y="397121"/>
                </a:cubicBezTo>
                <a:cubicBezTo>
                  <a:pt x="940865" y="386992"/>
                  <a:pt x="949972" y="392057"/>
                  <a:pt x="949972" y="392057"/>
                </a:cubicBezTo>
                <a:cubicBezTo>
                  <a:pt x="949972" y="392057"/>
                  <a:pt x="977293" y="366736"/>
                  <a:pt x="1005625" y="381928"/>
                </a:cubicBezTo>
                <a:cubicBezTo>
                  <a:pt x="1032946" y="398134"/>
                  <a:pt x="1005625" y="381928"/>
                  <a:pt x="1011696" y="374839"/>
                </a:cubicBezTo>
                <a:cubicBezTo>
                  <a:pt x="1018780" y="367749"/>
                  <a:pt x="1032946" y="369775"/>
                  <a:pt x="1042053" y="360659"/>
                </a:cubicBezTo>
                <a:cubicBezTo>
                  <a:pt x="1051159" y="351544"/>
                  <a:pt x="1073421" y="344454"/>
                  <a:pt x="1141216" y="368762"/>
                </a:cubicBezTo>
                <a:cubicBezTo>
                  <a:pt x="1208000" y="394082"/>
                  <a:pt x="1146275" y="386993"/>
                  <a:pt x="1176632" y="401172"/>
                </a:cubicBezTo>
                <a:cubicBezTo>
                  <a:pt x="1205976" y="414339"/>
                  <a:pt x="1187762" y="410288"/>
                  <a:pt x="1189786" y="392057"/>
                </a:cubicBezTo>
                <a:cubicBezTo>
                  <a:pt x="1191810" y="372813"/>
                  <a:pt x="1191810" y="347492"/>
                  <a:pt x="1200916" y="343441"/>
                </a:cubicBezTo>
                <a:cubicBezTo>
                  <a:pt x="1210023" y="338377"/>
                  <a:pt x="1217106" y="345467"/>
                  <a:pt x="1231273" y="354582"/>
                </a:cubicBezTo>
                <a:cubicBezTo>
                  <a:pt x="1245439" y="363698"/>
                  <a:pt x="1271748" y="295838"/>
                  <a:pt x="1302104" y="309005"/>
                </a:cubicBezTo>
                <a:cubicBezTo>
                  <a:pt x="1332460" y="323185"/>
                  <a:pt x="1311210" y="314069"/>
                  <a:pt x="1341567" y="334326"/>
                </a:cubicBezTo>
                <a:cubicBezTo>
                  <a:pt x="1371923" y="354582"/>
                  <a:pt x="1341567" y="364710"/>
                  <a:pt x="1325377" y="378890"/>
                </a:cubicBezTo>
                <a:cubicBezTo>
                  <a:pt x="1310199" y="392057"/>
                  <a:pt x="1316270" y="369774"/>
                  <a:pt x="1290973" y="362685"/>
                </a:cubicBezTo>
                <a:cubicBezTo>
                  <a:pt x="1265676" y="355595"/>
                  <a:pt x="1281866" y="369774"/>
                  <a:pt x="1243415" y="405223"/>
                </a:cubicBezTo>
                <a:cubicBezTo>
                  <a:pt x="1203952" y="439659"/>
                  <a:pt x="1243415" y="405223"/>
                  <a:pt x="1250498" y="425480"/>
                </a:cubicBezTo>
                <a:cubicBezTo>
                  <a:pt x="1257581" y="446749"/>
                  <a:pt x="1277819" y="418390"/>
                  <a:pt x="1299068" y="424467"/>
                </a:cubicBezTo>
                <a:cubicBezTo>
                  <a:pt x="1319305" y="431557"/>
                  <a:pt x="1315258" y="431557"/>
                  <a:pt x="1342578" y="435608"/>
                </a:cubicBezTo>
                <a:cubicBezTo>
                  <a:pt x="1369899" y="440672"/>
                  <a:pt x="1342578" y="435608"/>
                  <a:pt x="1347638" y="454852"/>
                </a:cubicBezTo>
                <a:cubicBezTo>
                  <a:pt x="1352697" y="473083"/>
                  <a:pt x="1361804" y="456877"/>
                  <a:pt x="1389125" y="470044"/>
                </a:cubicBezTo>
                <a:cubicBezTo>
                  <a:pt x="1417457" y="483211"/>
                  <a:pt x="1398231" y="477134"/>
                  <a:pt x="1389125" y="497390"/>
                </a:cubicBezTo>
                <a:cubicBezTo>
                  <a:pt x="1381030" y="518660"/>
                  <a:pt x="1380018" y="498403"/>
                  <a:pt x="1370911" y="493339"/>
                </a:cubicBezTo>
                <a:cubicBezTo>
                  <a:pt x="1361804" y="489288"/>
                  <a:pt x="1359780" y="489288"/>
                  <a:pt x="1336507" y="500429"/>
                </a:cubicBezTo>
                <a:cubicBezTo>
                  <a:pt x="1313234" y="512583"/>
                  <a:pt x="1311210" y="503467"/>
                  <a:pt x="1302104" y="508531"/>
                </a:cubicBezTo>
                <a:cubicBezTo>
                  <a:pt x="1292997" y="512583"/>
                  <a:pt x="1285914" y="501442"/>
                  <a:pt x="1232284" y="497390"/>
                </a:cubicBezTo>
                <a:cubicBezTo>
                  <a:pt x="1179667" y="493339"/>
                  <a:pt x="1232284" y="497390"/>
                  <a:pt x="1202940" y="527775"/>
                </a:cubicBezTo>
                <a:cubicBezTo>
                  <a:pt x="1173596" y="558160"/>
                  <a:pt x="1202940" y="527775"/>
                  <a:pt x="1182703" y="527775"/>
                </a:cubicBezTo>
                <a:cubicBezTo>
                  <a:pt x="1161454" y="527775"/>
                  <a:pt x="1154370" y="518660"/>
                  <a:pt x="1140204" y="512583"/>
                </a:cubicBezTo>
                <a:cubicBezTo>
                  <a:pt x="1126038" y="505493"/>
                  <a:pt x="1133121" y="500429"/>
                  <a:pt x="1105801" y="501442"/>
                </a:cubicBezTo>
                <a:cubicBezTo>
                  <a:pt x="1078480" y="501442"/>
                  <a:pt x="1105801" y="501442"/>
                  <a:pt x="1078480" y="499416"/>
                </a:cubicBezTo>
                <a:cubicBezTo>
                  <a:pt x="1050148" y="497390"/>
                  <a:pt x="1066338" y="481185"/>
                  <a:pt x="1063302" y="445736"/>
                </a:cubicBezTo>
                <a:cubicBezTo>
                  <a:pt x="1061278" y="411300"/>
                  <a:pt x="1063302" y="445736"/>
                  <a:pt x="1047112" y="443711"/>
                </a:cubicBezTo>
                <a:cubicBezTo>
                  <a:pt x="1030922" y="441685"/>
                  <a:pt x="1035981" y="439659"/>
                  <a:pt x="1026875" y="439659"/>
                </a:cubicBezTo>
                <a:cubicBezTo>
                  <a:pt x="1017768" y="439659"/>
                  <a:pt x="1026875" y="439659"/>
                  <a:pt x="987412" y="446749"/>
                </a:cubicBezTo>
                <a:cubicBezTo>
                  <a:pt x="947949" y="454852"/>
                  <a:pt x="976281" y="449788"/>
                  <a:pt x="962115" y="449788"/>
                </a:cubicBezTo>
                <a:cubicBezTo>
                  <a:pt x="947949" y="449788"/>
                  <a:pt x="943901" y="451813"/>
                  <a:pt x="922652" y="456877"/>
                </a:cubicBezTo>
                <a:cubicBezTo>
                  <a:pt x="902414" y="461942"/>
                  <a:pt x="906462" y="456877"/>
                  <a:pt x="897355" y="459916"/>
                </a:cubicBezTo>
                <a:cubicBezTo>
                  <a:pt x="888248" y="461942"/>
                  <a:pt x="870035" y="483211"/>
                  <a:pt x="856880" y="497390"/>
                </a:cubicBezTo>
                <a:cubicBezTo>
                  <a:pt x="842714" y="510557"/>
                  <a:pt x="819441" y="520685"/>
                  <a:pt x="799204" y="518660"/>
                </a:cubicBezTo>
                <a:cubicBezTo>
                  <a:pt x="777954" y="516634"/>
                  <a:pt x="785037" y="522711"/>
                  <a:pt x="775930" y="529801"/>
                </a:cubicBezTo>
                <a:cubicBezTo>
                  <a:pt x="766824" y="536891"/>
                  <a:pt x="757717" y="560186"/>
                  <a:pt x="753669" y="569301"/>
                </a:cubicBezTo>
                <a:cubicBezTo>
                  <a:pt x="748610" y="579429"/>
                  <a:pt x="719266" y="593609"/>
                  <a:pt x="697005" y="635135"/>
                </a:cubicBezTo>
                <a:cubicBezTo>
                  <a:pt x="673731" y="676660"/>
                  <a:pt x="678791" y="665519"/>
                  <a:pt x="704088" y="720212"/>
                </a:cubicBezTo>
                <a:cubicBezTo>
                  <a:pt x="730396" y="775917"/>
                  <a:pt x="688910" y="736417"/>
                  <a:pt x="688910" y="764776"/>
                </a:cubicBezTo>
                <a:cubicBezTo>
                  <a:pt x="688910" y="792122"/>
                  <a:pt x="681826" y="778956"/>
                  <a:pt x="672720" y="801238"/>
                </a:cubicBezTo>
                <a:cubicBezTo>
                  <a:pt x="663613" y="824533"/>
                  <a:pt x="672720" y="801238"/>
                  <a:pt x="699028" y="828584"/>
                </a:cubicBezTo>
                <a:cubicBezTo>
                  <a:pt x="724325" y="856943"/>
                  <a:pt x="699028" y="828584"/>
                  <a:pt x="715218" y="847828"/>
                </a:cubicBezTo>
                <a:cubicBezTo>
                  <a:pt x="731408" y="866059"/>
                  <a:pt x="720278" y="860995"/>
                  <a:pt x="722301" y="882264"/>
                </a:cubicBezTo>
                <a:cubicBezTo>
                  <a:pt x="725337" y="902520"/>
                  <a:pt x="729384" y="893405"/>
                  <a:pt x="750634" y="904546"/>
                </a:cubicBezTo>
                <a:cubicBezTo>
                  <a:pt x="770871" y="915687"/>
                  <a:pt x="761764" y="913661"/>
                  <a:pt x="771883" y="936956"/>
                </a:cubicBezTo>
                <a:cubicBezTo>
                  <a:pt x="780990" y="960251"/>
                  <a:pt x="783014" y="944046"/>
                  <a:pt x="804263" y="955187"/>
                </a:cubicBezTo>
                <a:cubicBezTo>
                  <a:pt x="824500" y="966328"/>
                  <a:pt x="856880" y="956200"/>
                  <a:pt x="884201" y="956200"/>
                </a:cubicBezTo>
                <a:cubicBezTo>
                  <a:pt x="912533" y="956200"/>
                  <a:pt x="919616" y="958226"/>
                  <a:pt x="939854" y="949110"/>
                </a:cubicBezTo>
                <a:cubicBezTo>
                  <a:pt x="961103" y="938982"/>
                  <a:pt x="986400" y="938982"/>
                  <a:pt x="997530" y="929867"/>
                </a:cubicBezTo>
                <a:cubicBezTo>
                  <a:pt x="1008661" y="920751"/>
                  <a:pt x="1022827" y="922777"/>
                  <a:pt x="1029910" y="926828"/>
                </a:cubicBezTo>
                <a:cubicBezTo>
                  <a:pt x="1036993" y="931892"/>
                  <a:pt x="1031934" y="943033"/>
                  <a:pt x="1053183" y="959239"/>
                </a:cubicBezTo>
                <a:cubicBezTo>
                  <a:pt x="1074433" y="975444"/>
                  <a:pt x="1071397" y="954174"/>
                  <a:pt x="1085563" y="952149"/>
                </a:cubicBezTo>
                <a:cubicBezTo>
                  <a:pt x="1099729" y="949110"/>
                  <a:pt x="1134133" y="972405"/>
                  <a:pt x="1134133" y="972405"/>
                </a:cubicBezTo>
                <a:cubicBezTo>
                  <a:pt x="1134133" y="972405"/>
                  <a:pt x="1132109" y="990636"/>
                  <a:pt x="1125026" y="1021021"/>
                </a:cubicBezTo>
                <a:cubicBezTo>
                  <a:pt x="1118955" y="1050393"/>
                  <a:pt x="1125026" y="1021021"/>
                  <a:pt x="1126038" y="1039252"/>
                </a:cubicBezTo>
                <a:cubicBezTo>
                  <a:pt x="1126038" y="1057483"/>
                  <a:pt x="1131097" y="1106098"/>
                  <a:pt x="1131097" y="1106098"/>
                </a:cubicBezTo>
                <a:cubicBezTo>
                  <a:pt x="1131097" y="1106098"/>
                  <a:pt x="1140204" y="1117239"/>
                  <a:pt x="1154370" y="1138509"/>
                </a:cubicBezTo>
                <a:cubicBezTo>
                  <a:pt x="1168537" y="1158765"/>
                  <a:pt x="1168537" y="1153701"/>
                  <a:pt x="1170560" y="1160791"/>
                </a:cubicBezTo>
                <a:cubicBezTo>
                  <a:pt x="1173596" y="1167881"/>
                  <a:pt x="1191810" y="1186111"/>
                  <a:pt x="1196869" y="1197252"/>
                </a:cubicBezTo>
                <a:cubicBezTo>
                  <a:pt x="1200917" y="1209406"/>
                  <a:pt x="1201928" y="1216496"/>
                  <a:pt x="1203952" y="1234727"/>
                </a:cubicBezTo>
                <a:cubicBezTo>
                  <a:pt x="1206988" y="1252958"/>
                  <a:pt x="1190798" y="1254984"/>
                  <a:pt x="1172584" y="1269163"/>
                </a:cubicBezTo>
                <a:cubicBezTo>
                  <a:pt x="1153358" y="1283343"/>
                  <a:pt x="1163477" y="1288407"/>
                  <a:pt x="1156394" y="1317779"/>
                </a:cubicBezTo>
                <a:cubicBezTo>
                  <a:pt x="1150323" y="1348163"/>
                  <a:pt x="1156394" y="1317779"/>
                  <a:pt x="1145264" y="1348163"/>
                </a:cubicBezTo>
                <a:cubicBezTo>
                  <a:pt x="1134133" y="1378548"/>
                  <a:pt x="1147287" y="1360317"/>
                  <a:pt x="1166513" y="1378548"/>
                </a:cubicBezTo>
                <a:cubicBezTo>
                  <a:pt x="1184726" y="1396779"/>
                  <a:pt x="1182703" y="1387663"/>
                  <a:pt x="1196869" y="1417036"/>
                </a:cubicBezTo>
                <a:cubicBezTo>
                  <a:pt x="1211035" y="1446407"/>
                  <a:pt x="1201928" y="1428176"/>
                  <a:pt x="1203952" y="1453497"/>
                </a:cubicBezTo>
                <a:cubicBezTo>
                  <a:pt x="1206988" y="1479831"/>
                  <a:pt x="1203952" y="1453497"/>
                  <a:pt x="1204964" y="1481856"/>
                </a:cubicBezTo>
                <a:cubicBezTo>
                  <a:pt x="1204964" y="1509203"/>
                  <a:pt x="1204964" y="1481856"/>
                  <a:pt x="1221154" y="1518318"/>
                </a:cubicBezTo>
                <a:cubicBezTo>
                  <a:pt x="1237344" y="1554780"/>
                  <a:pt x="1223178" y="1534523"/>
                  <a:pt x="1242403" y="1566934"/>
                </a:cubicBezTo>
                <a:cubicBezTo>
                  <a:pt x="1261629" y="1598331"/>
                  <a:pt x="1242403" y="1566934"/>
                  <a:pt x="1253534" y="1566934"/>
                </a:cubicBezTo>
                <a:cubicBezTo>
                  <a:pt x="1265676" y="1565921"/>
                  <a:pt x="1300080" y="1549716"/>
                  <a:pt x="1307163" y="1542626"/>
                </a:cubicBezTo>
                <a:cubicBezTo>
                  <a:pt x="1313234" y="1535536"/>
                  <a:pt x="1359780" y="1517305"/>
                  <a:pt x="1372935" y="1514267"/>
                </a:cubicBezTo>
                <a:cubicBezTo>
                  <a:pt x="1387101" y="1512241"/>
                  <a:pt x="1382041" y="1486920"/>
                  <a:pt x="1382041" y="1486920"/>
                </a:cubicBezTo>
                <a:cubicBezTo>
                  <a:pt x="1382041" y="1486920"/>
                  <a:pt x="1382041" y="1486920"/>
                  <a:pt x="1425552" y="1449446"/>
                </a:cubicBezTo>
                <a:cubicBezTo>
                  <a:pt x="1425552" y="1449446"/>
                  <a:pt x="1425552" y="1449446"/>
                  <a:pt x="1461979" y="1395766"/>
                </a:cubicBezTo>
                <a:cubicBezTo>
                  <a:pt x="1461979" y="1395766"/>
                  <a:pt x="1461979" y="1367407"/>
                  <a:pt x="1461979" y="1361330"/>
                </a:cubicBezTo>
                <a:cubicBezTo>
                  <a:pt x="1461979" y="1354240"/>
                  <a:pt x="1482217" y="1351202"/>
                  <a:pt x="1493347" y="1349176"/>
                </a:cubicBezTo>
                <a:cubicBezTo>
                  <a:pt x="1505490" y="1346138"/>
                  <a:pt x="1502454" y="1332971"/>
                  <a:pt x="1507514" y="1325881"/>
                </a:cubicBezTo>
                <a:cubicBezTo>
                  <a:pt x="1511561" y="1318792"/>
                  <a:pt x="1529775" y="1290432"/>
                  <a:pt x="1547988" y="1286381"/>
                </a:cubicBezTo>
                <a:cubicBezTo>
                  <a:pt x="1567214" y="1281317"/>
                  <a:pt x="1531798" y="1248906"/>
                  <a:pt x="1531798" y="1248906"/>
                </a:cubicBezTo>
                <a:cubicBezTo>
                  <a:pt x="1531798" y="1248906"/>
                  <a:pt x="1557095" y="1230676"/>
                  <a:pt x="1561143" y="1211432"/>
                </a:cubicBezTo>
                <a:cubicBezTo>
                  <a:pt x="1566202" y="1193201"/>
                  <a:pt x="1561143" y="1156740"/>
                  <a:pt x="1558107" y="1147624"/>
                </a:cubicBezTo>
                <a:cubicBezTo>
                  <a:pt x="1556083" y="1138509"/>
                  <a:pt x="1558107" y="1103060"/>
                  <a:pt x="1558107" y="1103060"/>
                </a:cubicBezTo>
                <a:cubicBezTo>
                  <a:pt x="1558107" y="1103060"/>
                  <a:pt x="1558107" y="1103060"/>
                  <a:pt x="1578344" y="1077739"/>
                </a:cubicBezTo>
                <a:cubicBezTo>
                  <a:pt x="1578344" y="1077739"/>
                  <a:pt x="1580368" y="1031149"/>
                  <a:pt x="1587451" y="1027098"/>
                </a:cubicBezTo>
                <a:cubicBezTo>
                  <a:pt x="1593523" y="1022034"/>
                  <a:pt x="1607689" y="991649"/>
                  <a:pt x="1618819" y="991649"/>
                </a:cubicBezTo>
                <a:cubicBezTo>
                  <a:pt x="1630962" y="991649"/>
                  <a:pt x="1627926" y="922777"/>
                  <a:pt x="1627926" y="922777"/>
                </a:cubicBezTo>
                <a:cubicBezTo>
                  <a:pt x="1627926" y="922777"/>
                  <a:pt x="1627926" y="922777"/>
                  <a:pt x="1648164" y="883277"/>
                </a:cubicBezTo>
                <a:cubicBezTo>
                  <a:pt x="1648164" y="883277"/>
                  <a:pt x="1654235" y="843777"/>
                  <a:pt x="1654235" y="836687"/>
                </a:cubicBezTo>
                <a:cubicBezTo>
                  <a:pt x="1654235" y="829597"/>
                  <a:pt x="1632986" y="813392"/>
                  <a:pt x="1632986" y="813392"/>
                </a:cubicBezTo>
                <a:cubicBezTo>
                  <a:pt x="1632986" y="813392"/>
                  <a:pt x="1614772" y="814405"/>
                  <a:pt x="1598582" y="821494"/>
                </a:cubicBezTo>
                <a:cubicBezTo>
                  <a:pt x="1582392" y="828584"/>
                  <a:pt x="1587451" y="823520"/>
                  <a:pt x="1578344" y="825546"/>
                </a:cubicBezTo>
                <a:cubicBezTo>
                  <a:pt x="1568226" y="828584"/>
                  <a:pt x="1566202" y="821494"/>
                  <a:pt x="1550012" y="817443"/>
                </a:cubicBezTo>
                <a:cubicBezTo>
                  <a:pt x="1533822" y="812379"/>
                  <a:pt x="1547988" y="796174"/>
                  <a:pt x="1550012" y="785033"/>
                </a:cubicBezTo>
                <a:cubicBezTo>
                  <a:pt x="1552036" y="772879"/>
                  <a:pt x="1526739" y="775917"/>
                  <a:pt x="1517632" y="773892"/>
                </a:cubicBezTo>
                <a:cubicBezTo>
                  <a:pt x="1507513" y="770853"/>
                  <a:pt x="1505490" y="741481"/>
                  <a:pt x="1498407" y="734391"/>
                </a:cubicBezTo>
                <a:cubicBezTo>
                  <a:pt x="1491324" y="727302"/>
                  <a:pt x="1489300" y="718186"/>
                  <a:pt x="1479181" y="697930"/>
                </a:cubicBezTo>
                <a:cubicBezTo>
                  <a:pt x="1470074" y="676660"/>
                  <a:pt x="1462991" y="686789"/>
                  <a:pt x="1451861" y="684763"/>
                </a:cubicBezTo>
                <a:cubicBezTo>
                  <a:pt x="1439718" y="681725"/>
                  <a:pt x="1455908" y="656404"/>
                  <a:pt x="1441742" y="633109"/>
                </a:cubicBezTo>
                <a:cubicBezTo>
                  <a:pt x="1427576" y="610827"/>
                  <a:pt x="1469062" y="623993"/>
                  <a:pt x="1469062" y="623993"/>
                </a:cubicBezTo>
                <a:cubicBezTo>
                  <a:pt x="1469062" y="623993"/>
                  <a:pt x="1469062" y="623993"/>
                  <a:pt x="1488288" y="640199"/>
                </a:cubicBezTo>
                <a:cubicBezTo>
                  <a:pt x="1506502" y="656404"/>
                  <a:pt x="1492336" y="651340"/>
                  <a:pt x="1506502" y="669571"/>
                </a:cubicBezTo>
                <a:cubicBezTo>
                  <a:pt x="1520668" y="687802"/>
                  <a:pt x="1509537" y="701981"/>
                  <a:pt x="1514597" y="709071"/>
                </a:cubicBezTo>
                <a:cubicBezTo>
                  <a:pt x="1518644" y="716161"/>
                  <a:pt x="1549000" y="720212"/>
                  <a:pt x="1558107" y="736417"/>
                </a:cubicBezTo>
                <a:cubicBezTo>
                  <a:pt x="1568226" y="752622"/>
                  <a:pt x="1584416" y="770853"/>
                  <a:pt x="1584416" y="770853"/>
                </a:cubicBezTo>
                <a:cubicBezTo>
                  <a:pt x="1584416" y="770853"/>
                  <a:pt x="1637033" y="760725"/>
                  <a:pt x="1646140" y="755661"/>
                </a:cubicBezTo>
                <a:cubicBezTo>
                  <a:pt x="1655247" y="751610"/>
                  <a:pt x="1660306" y="723250"/>
                  <a:pt x="1660306" y="723250"/>
                </a:cubicBezTo>
                <a:cubicBezTo>
                  <a:pt x="1660306" y="723250"/>
                  <a:pt x="1671437" y="697930"/>
                  <a:pt x="1671437" y="688814"/>
                </a:cubicBezTo>
                <a:cubicBezTo>
                  <a:pt x="1670425" y="679699"/>
                  <a:pt x="1656259" y="645263"/>
                  <a:pt x="1656259" y="645263"/>
                </a:cubicBezTo>
                <a:cubicBezTo>
                  <a:pt x="1656259" y="645263"/>
                  <a:pt x="1656259" y="645263"/>
                  <a:pt x="1656259" y="607788"/>
                </a:cubicBezTo>
                <a:cubicBezTo>
                  <a:pt x="1656259" y="607788"/>
                  <a:pt x="1638045" y="589557"/>
                  <a:pt x="1642092" y="578416"/>
                </a:cubicBezTo>
                <a:cubicBezTo>
                  <a:pt x="1646140" y="566263"/>
                  <a:pt x="1642092" y="578416"/>
                  <a:pt x="1651199" y="580442"/>
                </a:cubicBezTo>
                <a:cubicBezTo>
                  <a:pt x="1660306" y="582468"/>
                  <a:pt x="1681555" y="584493"/>
                  <a:pt x="1688638" y="593609"/>
                </a:cubicBezTo>
                <a:cubicBezTo>
                  <a:pt x="1695722" y="602724"/>
                  <a:pt x="1704828" y="633109"/>
                  <a:pt x="1713935" y="642224"/>
                </a:cubicBezTo>
                <a:cubicBezTo>
                  <a:pt x="1724054" y="651340"/>
                  <a:pt x="1726078" y="648301"/>
                  <a:pt x="1737208" y="664507"/>
                </a:cubicBezTo>
                <a:cubicBezTo>
                  <a:pt x="1746315" y="676660"/>
                  <a:pt x="1747327" y="673622"/>
                  <a:pt x="1750363" y="677673"/>
                </a:cubicBezTo>
                <a:cubicBezTo>
                  <a:pt x="1650946" y="404970"/>
                  <a:pt x="1432003" y="190378"/>
                  <a:pt x="1157564" y="97135"/>
                </a:cubicBezTo>
                <a:close/>
                <a:moveTo>
                  <a:pt x="1159153" y="48626"/>
                </a:moveTo>
                <a:cubicBezTo>
                  <a:pt x="1328128" y="103481"/>
                  <a:pt x="1477537" y="202152"/>
                  <a:pt x="1594534" y="331287"/>
                </a:cubicBezTo>
                <a:cubicBezTo>
                  <a:pt x="1910238" y="639186"/>
                  <a:pt x="1967915" y="1100021"/>
                  <a:pt x="1752386" y="1484895"/>
                </a:cubicBezTo>
                <a:cubicBezTo>
                  <a:pt x="1637033" y="1690498"/>
                  <a:pt x="1484241" y="1813050"/>
                  <a:pt x="1341567" y="1885973"/>
                </a:cubicBezTo>
                <a:cubicBezTo>
                  <a:pt x="1198893" y="1965987"/>
                  <a:pt x="1034970" y="2012577"/>
                  <a:pt x="859916" y="2014602"/>
                </a:cubicBezTo>
                <a:cubicBezTo>
                  <a:pt x="512717" y="2019033"/>
                  <a:pt x="204255" y="1846220"/>
                  <a:pt x="20250" y="1580235"/>
                </a:cubicBezTo>
                <a:lnTo>
                  <a:pt x="0" y="1543893"/>
                </a:lnTo>
                <a:lnTo>
                  <a:pt x="59143" y="1367562"/>
                </a:lnTo>
                <a:lnTo>
                  <a:pt x="69644" y="1375510"/>
                </a:lnTo>
                <a:cubicBezTo>
                  <a:pt x="97977" y="1399817"/>
                  <a:pt x="75716" y="1401843"/>
                  <a:pt x="88870" y="1452484"/>
                </a:cubicBezTo>
                <a:cubicBezTo>
                  <a:pt x="102024" y="1503126"/>
                  <a:pt x="103036" y="1473754"/>
                  <a:pt x="113155" y="1518318"/>
                </a:cubicBezTo>
                <a:cubicBezTo>
                  <a:pt x="122262" y="1562882"/>
                  <a:pt x="123274" y="1529459"/>
                  <a:pt x="142499" y="1553767"/>
                </a:cubicBezTo>
                <a:cubicBezTo>
                  <a:pt x="160713" y="1578075"/>
                  <a:pt x="142499" y="1553767"/>
                  <a:pt x="164760" y="1592254"/>
                </a:cubicBezTo>
                <a:cubicBezTo>
                  <a:pt x="186010" y="1629729"/>
                  <a:pt x="179938" y="1611498"/>
                  <a:pt x="188033" y="1628716"/>
                </a:cubicBezTo>
                <a:cubicBezTo>
                  <a:pt x="196128" y="1645934"/>
                  <a:pt x="203211" y="1635806"/>
                  <a:pt x="233567" y="1712780"/>
                </a:cubicBezTo>
                <a:cubicBezTo>
                  <a:pt x="263924" y="1789755"/>
                  <a:pt x="239639" y="1724934"/>
                  <a:pt x="254817" y="1743165"/>
                </a:cubicBezTo>
                <a:cubicBezTo>
                  <a:pt x="271007" y="1761396"/>
                  <a:pt x="280114" y="1749242"/>
                  <a:pt x="315529" y="1778614"/>
                </a:cubicBezTo>
                <a:cubicBezTo>
                  <a:pt x="350945" y="1806973"/>
                  <a:pt x="326660" y="1790768"/>
                  <a:pt x="353980" y="1807986"/>
                </a:cubicBezTo>
                <a:cubicBezTo>
                  <a:pt x="382313" y="1826217"/>
                  <a:pt x="359039" y="1801909"/>
                  <a:pt x="359039" y="1791781"/>
                </a:cubicBezTo>
                <a:cubicBezTo>
                  <a:pt x="359039" y="1780640"/>
                  <a:pt x="346897" y="1774563"/>
                  <a:pt x="335766" y="1765447"/>
                </a:cubicBezTo>
                <a:cubicBezTo>
                  <a:pt x="324636" y="1756332"/>
                  <a:pt x="319577" y="1744178"/>
                  <a:pt x="310470" y="1732024"/>
                </a:cubicBezTo>
                <a:cubicBezTo>
                  <a:pt x="301363" y="1719870"/>
                  <a:pt x="302375" y="1714806"/>
                  <a:pt x="296304" y="1702652"/>
                </a:cubicBezTo>
                <a:cubicBezTo>
                  <a:pt x="290232" y="1690498"/>
                  <a:pt x="282137" y="1686447"/>
                  <a:pt x="267971" y="1665178"/>
                </a:cubicBezTo>
                <a:cubicBezTo>
                  <a:pt x="253805" y="1642896"/>
                  <a:pt x="277078" y="1648972"/>
                  <a:pt x="280114" y="1641883"/>
                </a:cubicBezTo>
                <a:cubicBezTo>
                  <a:pt x="283149" y="1633780"/>
                  <a:pt x="288209" y="1634793"/>
                  <a:pt x="291244" y="1625677"/>
                </a:cubicBezTo>
                <a:cubicBezTo>
                  <a:pt x="294280" y="1616562"/>
                  <a:pt x="292256" y="1601370"/>
                  <a:pt x="280114" y="1587190"/>
                </a:cubicBezTo>
                <a:cubicBezTo>
                  <a:pt x="266959" y="1574023"/>
                  <a:pt x="302375" y="1512241"/>
                  <a:pt x="303387" y="1504138"/>
                </a:cubicBezTo>
                <a:cubicBezTo>
                  <a:pt x="304398" y="1496036"/>
                  <a:pt x="302375" y="1457548"/>
                  <a:pt x="302375" y="1457548"/>
                </a:cubicBezTo>
                <a:cubicBezTo>
                  <a:pt x="302375" y="1457548"/>
                  <a:pt x="320588" y="1441343"/>
                  <a:pt x="330707" y="1437292"/>
                </a:cubicBezTo>
                <a:cubicBezTo>
                  <a:pt x="339814" y="1434254"/>
                  <a:pt x="358028" y="1420074"/>
                  <a:pt x="370170" y="1407920"/>
                </a:cubicBezTo>
                <a:cubicBezTo>
                  <a:pt x="382313" y="1395766"/>
                  <a:pt x="365111" y="1381587"/>
                  <a:pt x="365111" y="1381587"/>
                </a:cubicBezTo>
                <a:cubicBezTo>
                  <a:pt x="365111" y="1381587"/>
                  <a:pt x="374218" y="1364369"/>
                  <a:pt x="378265" y="1355253"/>
                </a:cubicBezTo>
                <a:cubicBezTo>
                  <a:pt x="383324" y="1346138"/>
                  <a:pt x="379277" y="1322843"/>
                  <a:pt x="379277" y="1315753"/>
                </a:cubicBezTo>
                <a:cubicBezTo>
                  <a:pt x="379277" y="1307650"/>
                  <a:pt x="371182" y="1293471"/>
                  <a:pt x="365111" y="1281317"/>
                </a:cubicBezTo>
                <a:cubicBezTo>
                  <a:pt x="359040" y="1269163"/>
                  <a:pt x="365111" y="1255996"/>
                  <a:pt x="371182" y="1247894"/>
                </a:cubicBezTo>
                <a:cubicBezTo>
                  <a:pt x="377253" y="1239791"/>
                  <a:pt x="389396" y="1215483"/>
                  <a:pt x="398503" y="1207381"/>
                </a:cubicBezTo>
                <a:cubicBezTo>
                  <a:pt x="407609" y="1199278"/>
                  <a:pt x="410645" y="1187124"/>
                  <a:pt x="413681" y="1168893"/>
                </a:cubicBezTo>
                <a:cubicBezTo>
                  <a:pt x="415704" y="1150663"/>
                  <a:pt x="403562" y="1151675"/>
                  <a:pt x="397491" y="1148637"/>
                </a:cubicBezTo>
                <a:cubicBezTo>
                  <a:pt x="391419" y="1145598"/>
                  <a:pt x="383325" y="1141547"/>
                  <a:pt x="359040" y="1127368"/>
                </a:cubicBezTo>
                <a:cubicBezTo>
                  <a:pt x="333743" y="1114201"/>
                  <a:pt x="341838" y="1103060"/>
                  <a:pt x="332731" y="1095970"/>
                </a:cubicBezTo>
                <a:cubicBezTo>
                  <a:pt x="323624" y="1087867"/>
                  <a:pt x="304398" y="1091919"/>
                  <a:pt x="285173" y="1092931"/>
                </a:cubicBezTo>
                <a:cubicBezTo>
                  <a:pt x="264936" y="1094957"/>
                  <a:pt x="280114" y="1080778"/>
                  <a:pt x="275054" y="1077739"/>
                </a:cubicBezTo>
                <a:cubicBezTo>
                  <a:pt x="271007" y="1074701"/>
                  <a:pt x="253805" y="1068624"/>
                  <a:pt x="236603" y="1062547"/>
                </a:cubicBezTo>
                <a:cubicBezTo>
                  <a:pt x="219401" y="1056470"/>
                  <a:pt x="230532" y="1041277"/>
                  <a:pt x="230532" y="1041277"/>
                </a:cubicBezTo>
                <a:cubicBezTo>
                  <a:pt x="230532" y="1041277"/>
                  <a:pt x="210294" y="1038239"/>
                  <a:pt x="202199" y="1037226"/>
                </a:cubicBezTo>
                <a:cubicBezTo>
                  <a:pt x="195116" y="1036213"/>
                  <a:pt x="193093" y="1025072"/>
                  <a:pt x="196128" y="1018995"/>
                </a:cubicBezTo>
                <a:cubicBezTo>
                  <a:pt x="199164" y="1012918"/>
                  <a:pt x="194104" y="990636"/>
                  <a:pt x="194104" y="990636"/>
                </a:cubicBezTo>
                <a:cubicBezTo>
                  <a:pt x="194104" y="990636"/>
                  <a:pt x="193346" y="984559"/>
                  <a:pt x="191069" y="978102"/>
                </a:cubicBezTo>
                <a:lnTo>
                  <a:pt x="190147" y="976978"/>
                </a:lnTo>
                <a:lnTo>
                  <a:pt x="495136" y="67663"/>
                </a:lnTo>
                <a:lnTo>
                  <a:pt x="634160" y="22771"/>
                </a:lnTo>
                <a:cubicBezTo>
                  <a:pt x="699487" y="8639"/>
                  <a:pt x="767203" y="853"/>
                  <a:pt x="836643" y="93"/>
                </a:cubicBezTo>
                <a:cubicBezTo>
                  <a:pt x="949340" y="-1426"/>
                  <a:pt x="1057768" y="15713"/>
                  <a:pt x="1159153" y="4862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56873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7050D-1F68-44CC-8003-8EB4C074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EAA5F-CB79-47EE-9BFC-9BE3DCB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05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직사각형 45"/>
          <p:cNvSpPr/>
          <p:nvPr userDrawn="1"/>
        </p:nvSpPr>
        <p:spPr>
          <a:xfrm>
            <a:off x="695326" y="1023807"/>
            <a:ext cx="10801351" cy="1104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261BD6-72DA-4868-A86A-0A402014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9E8209-73A4-4E21-987C-D8E8A8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91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763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" y="-155848"/>
            <a:ext cx="12192000" cy="70138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" name="组合 9"/>
          <p:cNvGrpSpPr/>
          <p:nvPr/>
        </p:nvGrpSpPr>
        <p:grpSpPr>
          <a:xfrm>
            <a:off x="5186365" y="1041400"/>
            <a:ext cx="1825625" cy="2387600"/>
            <a:chOff x="5186363" y="1441451"/>
            <a:chExt cx="1825625" cy="2387600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5186363" y="1441451"/>
              <a:ext cx="1825625" cy="2387600"/>
            </a:xfrm>
            <a:custGeom>
              <a:avLst/>
              <a:gdLst>
                <a:gd name="T0" fmla="*/ 2244 w 2251"/>
                <a:gd name="T1" fmla="*/ 1006 h 2950"/>
                <a:gd name="T2" fmla="*/ 1720 w 2251"/>
                <a:gd name="T3" fmla="*/ 0 h 2950"/>
                <a:gd name="T4" fmla="*/ 1636 w 2251"/>
                <a:gd name="T5" fmla="*/ 119 h 2950"/>
                <a:gd name="T6" fmla="*/ 2099 w 2251"/>
                <a:gd name="T7" fmla="*/ 1008 h 2950"/>
                <a:gd name="T8" fmla="*/ 1002 w 2251"/>
                <a:gd name="T9" fmla="*/ 2130 h 2950"/>
                <a:gd name="T10" fmla="*/ 112 w 2251"/>
                <a:gd name="T11" fmla="*/ 1701 h 2950"/>
                <a:gd name="T12" fmla="*/ 0 w 2251"/>
                <a:gd name="T13" fmla="*/ 1793 h 2950"/>
                <a:gd name="T14" fmla="*/ 942 w 2251"/>
                <a:gd name="T15" fmla="*/ 2275 h 2950"/>
                <a:gd name="T16" fmla="*/ 944 w 2251"/>
                <a:gd name="T17" fmla="*/ 2475 h 2950"/>
                <a:gd name="T18" fmla="*/ 755 w 2251"/>
                <a:gd name="T19" fmla="*/ 2638 h 2950"/>
                <a:gd name="T20" fmla="*/ 516 w 2251"/>
                <a:gd name="T21" fmla="*/ 2827 h 2950"/>
                <a:gd name="T22" fmla="*/ 1082 w 2251"/>
                <a:gd name="T23" fmla="*/ 2950 h 2950"/>
                <a:gd name="T24" fmla="*/ 1082 w 2251"/>
                <a:gd name="T25" fmla="*/ 2950 h 2950"/>
                <a:gd name="T26" fmla="*/ 1110 w 2251"/>
                <a:gd name="T27" fmla="*/ 2950 h 2950"/>
                <a:gd name="T28" fmla="*/ 1148 w 2251"/>
                <a:gd name="T29" fmla="*/ 2950 h 2950"/>
                <a:gd name="T30" fmla="*/ 1148 w 2251"/>
                <a:gd name="T31" fmla="*/ 2949 h 2950"/>
                <a:gd name="T32" fmla="*/ 1672 w 2251"/>
                <a:gd name="T33" fmla="*/ 2814 h 2950"/>
                <a:gd name="T34" fmla="*/ 1390 w 2251"/>
                <a:gd name="T35" fmla="*/ 2631 h 2950"/>
                <a:gd name="T36" fmla="*/ 1209 w 2251"/>
                <a:gd name="T37" fmla="*/ 2472 h 2950"/>
                <a:gd name="T38" fmla="*/ 1206 w 2251"/>
                <a:gd name="T39" fmla="*/ 2257 h 2950"/>
                <a:gd name="T40" fmla="*/ 2244 w 2251"/>
                <a:gd name="T41" fmla="*/ 1006 h 2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1" h="2950">
                  <a:moveTo>
                    <a:pt x="2244" y="1006"/>
                  </a:moveTo>
                  <a:cubicBezTo>
                    <a:pt x="2240" y="591"/>
                    <a:pt x="2034" y="225"/>
                    <a:pt x="1720" y="0"/>
                  </a:cubicBezTo>
                  <a:cubicBezTo>
                    <a:pt x="1636" y="119"/>
                    <a:pt x="1636" y="119"/>
                    <a:pt x="1636" y="119"/>
                  </a:cubicBezTo>
                  <a:cubicBezTo>
                    <a:pt x="1913" y="317"/>
                    <a:pt x="2095" y="641"/>
                    <a:pt x="2099" y="1008"/>
                  </a:cubicBezTo>
                  <a:cubicBezTo>
                    <a:pt x="2106" y="1621"/>
                    <a:pt x="1615" y="2123"/>
                    <a:pt x="1002" y="2130"/>
                  </a:cubicBezTo>
                  <a:cubicBezTo>
                    <a:pt x="641" y="2134"/>
                    <a:pt x="318" y="1966"/>
                    <a:pt x="112" y="1701"/>
                  </a:cubicBezTo>
                  <a:cubicBezTo>
                    <a:pt x="0" y="1793"/>
                    <a:pt x="0" y="1793"/>
                    <a:pt x="0" y="1793"/>
                  </a:cubicBezTo>
                  <a:cubicBezTo>
                    <a:pt x="221" y="2076"/>
                    <a:pt x="560" y="2261"/>
                    <a:pt x="942" y="2275"/>
                  </a:cubicBezTo>
                  <a:cubicBezTo>
                    <a:pt x="944" y="2475"/>
                    <a:pt x="944" y="2475"/>
                    <a:pt x="944" y="2475"/>
                  </a:cubicBezTo>
                  <a:cubicBezTo>
                    <a:pt x="944" y="2475"/>
                    <a:pt x="886" y="2591"/>
                    <a:pt x="755" y="2638"/>
                  </a:cubicBezTo>
                  <a:cubicBezTo>
                    <a:pt x="623" y="2686"/>
                    <a:pt x="503" y="2758"/>
                    <a:pt x="516" y="2827"/>
                  </a:cubicBezTo>
                  <a:cubicBezTo>
                    <a:pt x="527" y="2892"/>
                    <a:pt x="670" y="2949"/>
                    <a:pt x="1082" y="2950"/>
                  </a:cubicBezTo>
                  <a:cubicBezTo>
                    <a:pt x="1082" y="2950"/>
                    <a:pt x="1082" y="2950"/>
                    <a:pt x="1082" y="2950"/>
                  </a:cubicBezTo>
                  <a:cubicBezTo>
                    <a:pt x="1091" y="2950"/>
                    <a:pt x="1100" y="2950"/>
                    <a:pt x="1110" y="2950"/>
                  </a:cubicBezTo>
                  <a:cubicBezTo>
                    <a:pt x="1122" y="2950"/>
                    <a:pt x="1135" y="2950"/>
                    <a:pt x="1148" y="2950"/>
                  </a:cubicBezTo>
                  <a:cubicBezTo>
                    <a:pt x="1148" y="2949"/>
                    <a:pt x="1148" y="2949"/>
                    <a:pt x="1148" y="2949"/>
                  </a:cubicBezTo>
                  <a:cubicBezTo>
                    <a:pt x="1445" y="2938"/>
                    <a:pt x="1662" y="2878"/>
                    <a:pt x="1672" y="2814"/>
                  </a:cubicBezTo>
                  <a:cubicBezTo>
                    <a:pt x="1683" y="2745"/>
                    <a:pt x="1522" y="2676"/>
                    <a:pt x="1390" y="2631"/>
                  </a:cubicBezTo>
                  <a:cubicBezTo>
                    <a:pt x="1257" y="2587"/>
                    <a:pt x="1209" y="2472"/>
                    <a:pt x="1209" y="2472"/>
                  </a:cubicBezTo>
                  <a:cubicBezTo>
                    <a:pt x="1206" y="2257"/>
                    <a:pt x="1206" y="2257"/>
                    <a:pt x="1206" y="2257"/>
                  </a:cubicBezTo>
                  <a:cubicBezTo>
                    <a:pt x="1802" y="2153"/>
                    <a:pt x="2251" y="1630"/>
                    <a:pt x="2244" y="10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5189538" y="1477963"/>
              <a:ext cx="1708150" cy="1619250"/>
            </a:xfrm>
            <a:custGeom>
              <a:avLst/>
              <a:gdLst>
                <a:gd name="T0" fmla="*/ 989 w 2107"/>
                <a:gd name="T1" fmla="*/ 4 h 2000"/>
                <a:gd name="T2" fmla="*/ 593 w 2107"/>
                <a:gd name="T3" fmla="*/ 186 h 2000"/>
                <a:gd name="T4" fmla="*/ 553 w 2107"/>
                <a:gd name="T5" fmla="*/ 263 h 2000"/>
                <a:gd name="T6" fmla="*/ 530 w 2107"/>
                <a:gd name="T7" fmla="*/ 334 h 2000"/>
                <a:gd name="T8" fmla="*/ 498 w 2107"/>
                <a:gd name="T9" fmla="*/ 285 h 2000"/>
                <a:gd name="T10" fmla="*/ 465 w 2107"/>
                <a:gd name="T11" fmla="*/ 350 h 2000"/>
                <a:gd name="T12" fmla="*/ 386 w 2107"/>
                <a:gd name="T13" fmla="*/ 369 h 2000"/>
                <a:gd name="T14" fmla="*/ 306 w 2107"/>
                <a:gd name="T15" fmla="*/ 436 h 2000"/>
                <a:gd name="T16" fmla="*/ 222 w 2107"/>
                <a:gd name="T17" fmla="*/ 549 h 2000"/>
                <a:gd name="T18" fmla="*/ 147 w 2107"/>
                <a:gd name="T19" fmla="*/ 644 h 2000"/>
                <a:gd name="T20" fmla="*/ 193 w 2107"/>
                <a:gd name="T21" fmla="*/ 702 h 2000"/>
                <a:gd name="T22" fmla="*/ 222 w 2107"/>
                <a:gd name="T23" fmla="*/ 748 h 2000"/>
                <a:gd name="T24" fmla="*/ 166 w 2107"/>
                <a:gd name="T25" fmla="*/ 715 h 2000"/>
                <a:gd name="T26" fmla="*/ 128 w 2107"/>
                <a:gd name="T27" fmla="*/ 667 h 2000"/>
                <a:gd name="T28" fmla="*/ 1892 w 2107"/>
                <a:gd name="T29" fmla="*/ 673 h 2000"/>
                <a:gd name="T30" fmla="*/ 1785 w 2107"/>
                <a:gd name="T31" fmla="*/ 575 h 2000"/>
                <a:gd name="T32" fmla="*/ 1789 w 2107"/>
                <a:gd name="T33" fmla="*/ 750 h 2000"/>
                <a:gd name="T34" fmla="*/ 1633 w 2107"/>
                <a:gd name="T35" fmla="*/ 636 h 2000"/>
                <a:gd name="T36" fmla="*/ 1643 w 2107"/>
                <a:gd name="T37" fmla="*/ 729 h 2000"/>
                <a:gd name="T38" fmla="*/ 1742 w 2107"/>
                <a:gd name="T39" fmla="*/ 815 h 2000"/>
                <a:gd name="T40" fmla="*/ 1762 w 2107"/>
                <a:gd name="T41" fmla="*/ 983 h 2000"/>
                <a:gd name="T42" fmla="*/ 1705 w 2107"/>
                <a:gd name="T43" fmla="*/ 1200 h 2000"/>
                <a:gd name="T44" fmla="*/ 1607 w 2107"/>
                <a:gd name="T45" fmla="*/ 1348 h 2000"/>
                <a:gd name="T46" fmla="*/ 1454 w 2107"/>
                <a:gd name="T47" fmla="*/ 1527 h 2000"/>
                <a:gd name="T48" fmla="*/ 1352 w 2107"/>
                <a:gd name="T49" fmla="*/ 1439 h 2000"/>
                <a:gd name="T50" fmla="*/ 1321 w 2107"/>
                <a:gd name="T51" fmla="*/ 1257 h 2000"/>
                <a:gd name="T52" fmla="*/ 1280 w 2107"/>
                <a:gd name="T53" fmla="*/ 1096 h 2000"/>
                <a:gd name="T54" fmla="*/ 1203 w 2107"/>
                <a:gd name="T55" fmla="*/ 951 h 2000"/>
                <a:gd name="T56" fmla="*/ 957 w 2107"/>
                <a:gd name="T57" fmla="*/ 947 h 2000"/>
                <a:gd name="T58" fmla="*/ 853 w 2107"/>
                <a:gd name="T59" fmla="*/ 822 h 2000"/>
                <a:gd name="T60" fmla="*/ 907 w 2107"/>
                <a:gd name="T61" fmla="*/ 566 h 2000"/>
                <a:gd name="T62" fmla="*/ 1074 w 2107"/>
                <a:gd name="T63" fmla="*/ 455 h 2000"/>
                <a:gd name="T64" fmla="*/ 1213 w 2107"/>
                <a:gd name="T65" fmla="*/ 444 h 2000"/>
                <a:gd name="T66" fmla="*/ 1351 w 2107"/>
                <a:gd name="T67" fmla="*/ 525 h 2000"/>
                <a:gd name="T68" fmla="*/ 1535 w 2107"/>
                <a:gd name="T69" fmla="*/ 495 h 2000"/>
                <a:gd name="T70" fmla="*/ 1398 w 2107"/>
                <a:gd name="T71" fmla="*/ 424 h 2000"/>
                <a:gd name="T72" fmla="*/ 1449 w 2107"/>
                <a:gd name="T73" fmla="*/ 309 h 2000"/>
                <a:gd name="T74" fmla="*/ 1290 w 2107"/>
                <a:gd name="T75" fmla="*/ 368 h 2000"/>
                <a:gd name="T76" fmla="*/ 1080 w 2107"/>
                <a:gd name="T77" fmla="*/ 396 h 2000"/>
                <a:gd name="T78" fmla="*/ 1065 w 2107"/>
                <a:gd name="T79" fmla="*/ 277 h 2000"/>
                <a:gd name="T80" fmla="*/ 852 w 2107"/>
                <a:gd name="T81" fmla="*/ 198 h 2000"/>
                <a:gd name="T82" fmla="*/ 1017 w 2107"/>
                <a:gd name="T83" fmla="*/ 75 h 2000"/>
                <a:gd name="T84" fmla="*/ 111 w 2107"/>
                <a:gd name="T85" fmla="*/ 704 h 2000"/>
                <a:gd name="T86" fmla="*/ 116 w 2107"/>
                <a:gd name="T87" fmla="*/ 859 h 2000"/>
                <a:gd name="T88" fmla="*/ 167 w 2107"/>
                <a:gd name="T89" fmla="*/ 829 h 2000"/>
                <a:gd name="T90" fmla="*/ 257 w 2107"/>
                <a:gd name="T91" fmla="*/ 892 h 2000"/>
                <a:gd name="T92" fmla="*/ 354 w 2107"/>
                <a:gd name="T93" fmla="*/ 982 h 2000"/>
                <a:gd name="T94" fmla="*/ 434 w 2107"/>
                <a:gd name="T95" fmla="*/ 1068 h 2000"/>
                <a:gd name="T96" fmla="*/ 571 w 2107"/>
                <a:gd name="T97" fmla="*/ 1158 h 2000"/>
                <a:gd name="T98" fmla="*/ 536 w 2107"/>
                <a:gd name="T99" fmla="*/ 1342 h 2000"/>
                <a:gd name="T100" fmla="*/ 462 w 2107"/>
                <a:gd name="T101" fmla="*/ 1489 h 2000"/>
                <a:gd name="T102" fmla="*/ 455 w 2107"/>
                <a:gd name="T103" fmla="*/ 1685 h 2000"/>
                <a:gd name="T104" fmla="*/ 474 w 2107"/>
                <a:gd name="T105" fmla="*/ 1760 h 2000"/>
                <a:gd name="T106" fmla="*/ 303 w 2107"/>
                <a:gd name="T107" fmla="*/ 1538 h 2000"/>
                <a:gd name="T108" fmla="*/ 174 w 2107"/>
                <a:gd name="T109" fmla="*/ 1290 h 2000"/>
                <a:gd name="T110" fmla="*/ 82 w 2107"/>
                <a:gd name="T111" fmla="*/ 932 h 2000"/>
                <a:gd name="T112" fmla="*/ 1011 w 2107"/>
                <a:gd name="T113" fmla="*/ 1947 h 2000"/>
                <a:gd name="T114" fmla="*/ 750 w 2107"/>
                <a:gd name="T115" fmla="*/ 1813 h 2000"/>
                <a:gd name="T116" fmla="*/ 893 w 2107"/>
                <a:gd name="T117" fmla="*/ 1816 h 2000"/>
                <a:gd name="T118" fmla="*/ 1026 w 2107"/>
                <a:gd name="T119" fmla="*/ 1833 h 2000"/>
                <a:gd name="T120" fmla="*/ 1108 w 2107"/>
                <a:gd name="T121" fmla="*/ 1857 h 2000"/>
                <a:gd name="T122" fmla="*/ 1216 w 2107"/>
                <a:gd name="T123" fmla="*/ 1865 h 2000"/>
                <a:gd name="T124" fmla="*/ 1399 w 2107"/>
                <a:gd name="T125" fmla="*/ 186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7" h="2000">
                  <a:moveTo>
                    <a:pt x="1012" y="1993"/>
                  </a:moveTo>
                  <a:cubicBezTo>
                    <a:pt x="1185" y="1991"/>
                    <a:pt x="1347" y="1945"/>
                    <a:pt x="1488" y="1866"/>
                  </a:cubicBezTo>
                  <a:cubicBezTo>
                    <a:pt x="1629" y="1794"/>
                    <a:pt x="1780" y="1673"/>
                    <a:pt x="1894" y="1470"/>
                  </a:cubicBezTo>
                  <a:cubicBezTo>
                    <a:pt x="2107" y="1090"/>
                    <a:pt x="2050" y="635"/>
                    <a:pt x="1738" y="331"/>
                  </a:cubicBezTo>
                  <a:cubicBezTo>
                    <a:pt x="1553" y="127"/>
                    <a:pt x="1286" y="0"/>
                    <a:pt x="989" y="4"/>
                  </a:cubicBezTo>
                  <a:cubicBezTo>
                    <a:pt x="440" y="10"/>
                    <a:pt x="0" y="460"/>
                    <a:pt x="6" y="1010"/>
                  </a:cubicBezTo>
                  <a:cubicBezTo>
                    <a:pt x="12" y="1559"/>
                    <a:pt x="463" y="2000"/>
                    <a:pt x="1012" y="1993"/>
                  </a:cubicBezTo>
                  <a:close/>
                  <a:moveTo>
                    <a:pt x="475" y="208"/>
                  </a:moveTo>
                  <a:cubicBezTo>
                    <a:pt x="508" y="189"/>
                    <a:pt x="541" y="176"/>
                    <a:pt x="569" y="176"/>
                  </a:cubicBezTo>
                  <a:cubicBezTo>
                    <a:pt x="593" y="186"/>
                    <a:pt x="593" y="186"/>
                    <a:pt x="593" y="186"/>
                  </a:cubicBezTo>
                  <a:cubicBezTo>
                    <a:pt x="593" y="186"/>
                    <a:pt x="590" y="195"/>
                    <a:pt x="587" y="198"/>
                  </a:cubicBezTo>
                  <a:cubicBezTo>
                    <a:pt x="583" y="202"/>
                    <a:pt x="570" y="220"/>
                    <a:pt x="570" y="225"/>
                  </a:cubicBezTo>
                  <a:cubicBezTo>
                    <a:pt x="570" y="229"/>
                    <a:pt x="571" y="244"/>
                    <a:pt x="571" y="244"/>
                  </a:cubicBezTo>
                  <a:cubicBezTo>
                    <a:pt x="563" y="256"/>
                    <a:pt x="563" y="256"/>
                    <a:pt x="563" y="256"/>
                  </a:cubicBezTo>
                  <a:cubicBezTo>
                    <a:pt x="563" y="256"/>
                    <a:pt x="555" y="259"/>
                    <a:pt x="553" y="263"/>
                  </a:cubicBezTo>
                  <a:cubicBezTo>
                    <a:pt x="551" y="266"/>
                    <a:pt x="546" y="267"/>
                    <a:pt x="547" y="275"/>
                  </a:cubicBezTo>
                  <a:cubicBezTo>
                    <a:pt x="547" y="283"/>
                    <a:pt x="549" y="293"/>
                    <a:pt x="549" y="293"/>
                  </a:cubicBezTo>
                  <a:cubicBezTo>
                    <a:pt x="550" y="313"/>
                    <a:pt x="550" y="313"/>
                    <a:pt x="550" y="313"/>
                  </a:cubicBezTo>
                  <a:cubicBezTo>
                    <a:pt x="545" y="324"/>
                    <a:pt x="545" y="324"/>
                    <a:pt x="545" y="32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34"/>
                    <a:pt x="513" y="337"/>
                    <a:pt x="506" y="334"/>
                  </a:cubicBezTo>
                  <a:cubicBezTo>
                    <a:pt x="499" y="330"/>
                    <a:pt x="497" y="317"/>
                    <a:pt x="497" y="317"/>
                  </a:cubicBezTo>
                  <a:cubicBezTo>
                    <a:pt x="516" y="304"/>
                    <a:pt x="516" y="304"/>
                    <a:pt x="516" y="304"/>
                  </a:cubicBezTo>
                  <a:cubicBezTo>
                    <a:pt x="516" y="304"/>
                    <a:pt x="518" y="301"/>
                    <a:pt x="513" y="297"/>
                  </a:cubicBezTo>
                  <a:cubicBezTo>
                    <a:pt x="507" y="294"/>
                    <a:pt x="508" y="282"/>
                    <a:pt x="498" y="285"/>
                  </a:cubicBezTo>
                  <a:cubicBezTo>
                    <a:pt x="487" y="287"/>
                    <a:pt x="472" y="301"/>
                    <a:pt x="472" y="301"/>
                  </a:cubicBezTo>
                  <a:cubicBezTo>
                    <a:pt x="455" y="313"/>
                    <a:pt x="455" y="313"/>
                    <a:pt x="455" y="313"/>
                  </a:cubicBezTo>
                  <a:cubicBezTo>
                    <a:pt x="455" y="313"/>
                    <a:pt x="447" y="333"/>
                    <a:pt x="450" y="333"/>
                  </a:cubicBezTo>
                  <a:cubicBezTo>
                    <a:pt x="454" y="333"/>
                    <a:pt x="463" y="339"/>
                    <a:pt x="463" y="339"/>
                  </a:cubicBezTo>
                  <a:cubicBezTo>
                    <a:pt x="463" y="339"/>
                    <a:pt x="465" y="345"/>
                    <a:pt x="465" y="350"/>
                  </a:cubicBezTo>
                  <a:cubicBezTo>
                    <a:pt x="465" y="356"/>
                    <a:pt x="460" y="367"/>
                    <a:pt x="460" y="367"/>
                  </a:cubicBezTo>
                  <a:cubicBezTo>
                    <a:pt x="460" y="367"/>
                    <a:pt x="456" y="373"/>
                    <a:pt x="445" y="371"/>
                  </a:cubicBezTo>
                  <a:cubicBezTo>
                    <a:pt x="434" y="369"/>
                    <a:pt x="423" y="367"/>
                    <a:pt x="416" y="365"/>
                  </a:cubicBezTo>
                  <a:cubicBezTo>
                    <a:pt x="410" y="362"/>
                    <a:pt x="403" y="359"/>
                    <a:pt x="396" y="361"/>
                  </a:cubicBezTo>
                  <a:cubicBezTo>
                    <a:pt x="389" y="364"/>
                    <a:pt x="387" y="366"/>
                    <a:pt x="386" y="369"/>
                  </a:cubicBezTo>
                  <a:cubicBezTo>
                    <a:pt x="385" y="373"/>
                    <a:pt x="361" y="387"/>
                    <a:pt x="361" y="387"/>
                  </a:cubicBezTo>
                  <a:cubicBezTo>
                    <a:pt x="361" y="387"/>
                    <a:pt x="353" y="390"/>
                    <a:pt x="353" y="395"/>
                  </a:cubicBezTo>
                  <a:cubicBezTo>
                    <a:pt x="353" y="399"/>
                    <a:pt x="346" y="417"/>
                    <a:pt x="346" y="417"/>
                  </a:cubicBezTo>
                  <a:cubicBezTo>
                    <a:pt x="346" y="417"/>
                    <a:pt x="338" y="425"/>
                    <a:pt x="324" y="428"/>
                  </a:cubicBezTo>
                  <a:cubicBezTo>
                    <a:pt x="309" y="432"/>
                    <a:pt x="306" y="436"/>
                    <a:pt x="306" y="436"/>
                  </a:cubicBezTo>
                  <a:cubicBezTo>
                    <a:pt x="298" y="454"/>
                    <a:pt x="298" y="454"/>
                    <a:pt x="298" y="454"/>
                  </a:cubicBezTo>
                  <a:cubicBezTo>
                    <a:pt x="298" y="454"/>
                    <a:pt x="286" y="462"/>
                    <a:pt x="279" y="472"/>
                  </a:cubicBezTo>
                  <a:cubicBezTo>
                    <a:pt x="271" y="482"/>
                    <a:pt x="247" y="500"/>
                    <a:pt x="244" y="501"/>
                  </a:cubicBezTo>
                  <a:cubicBezTo>
                    <a:pt x="240" y="502"/>
                    <a:pt x="231" y="513"/>
                    <a:pt x="228" y="522"/>
                  </a:cubicBezTo>
                  <a:cubicBezTo>
                    <a:pt x="224" y="531"/>
                    <a:pt x="226" y="545"/>
                    <a:pt x="222" y="549"/>
                  </a:cubicBezTo>
                  <a:cubicBezTo>
                    <a:pt x="219" y="554"/>
                    <a:pt x="215" y="566"/>
                    <a:pt x="214" y="575"/>
                  </a:cubicBezTo>
                  <a:cubicBezTo>
                    <a:pt x="213" y="585"/>
                    <a:pt x="207" y="596"/>
                    <a:pt x="202" y="599"/>
                  </a:cubicBezTo>
                  <a:cubicBezTo>
                    <a:pt x="198" y="603"/>
                    <a:pt x="191" y="610"/>
                    <a:pt x="188" y="611"/>
                  </a:cubicBezTo>
                  <a:cubicBezTo>
                    <a:pt x="184" y="612"/>
                    <a:pt x="164" y="619"/>
                    <a:pt x="157" y="624"/>
                  </a:cubicBezTo>
                  <a:cubicBezTo>
                    <a:pt x="150" y="629"/>
                    <a:pt x="147" y="640"/>
                    <a:pt x="147" y="644"/>
                  </a:cubicBezTo>
                  <a:cubicBezTo>
                    <a:pt x="147" y="647"/>
                    <a:pt x="157" y="655"/>
                    <a:pt x="161" y="655"/>
                  </a:cubicBezTo>
                  <a:cubicBezTo>
                    <a:pt x="164" y="655"/>
                    <a:pt x="175" y="658"/>
                    <a:pt x="175" y="658"/>
                  </a:cubicBezTo>
                  <a:cubicBezTo>
                    <a:pt x="175" y="658"/>
                    <a:pt x="176" y="676"/>
                    <a:pt x="176" y="680"/>
                  </a:cubicBezTo>
                  <a:cubicBezTo>
                    <a:pt x="176" y="683"/>
                    <a:pt x="169" y="700"/>
                    <a:pt x="176" y="700"/>
                  </a:cubicBezTo>
                  <a:cubicBezTo>
                    <a:pt x="183" y="700"/>
                    <a:pt x="193" y="702"/>
                    <a:pt x="193" y="702"/>
                  </a:cubicBezTo>
                  <a:cubicBezTo>
                    <a:pt x="212" y="707"/>
                    <a:pt x="212" y="707"/>
                    <a:pt x="212" y="707"/>
                  </a:cubicBezTo>
                  <a:cubicBezTo>
                    <a:pt x="228" y="717"/>
                    <a:pt x="228" y="717"/>
                    <a:pt x="228" y="717"/>
                  </a:cubicBezTo>
                  <a:cubicBezTo>
                    <a:pt x="237" y="723"/>
                    <a:pt x="237" y="723"/>
                    <a:pt x="237" y="723"/>
                  </a:cubicBezTo>
                  <a:cubicBezTo>
                    <a:pt x="237" y="723"/>
                    <a:pt x="235" y="734"/>
                    <a:pt x="233" y="737"/>
                  </a:cubicBezTo>
                  <a:cubicBezTo>
                    <a:pt x="230" y="741"/>
                    <a:pt x="226" y="749"/>
                    <a:pt x="222" y="748"/>
                  </a:cubicBezTo>
                  <a:cubicBezTo>
                    <a:pt x="219" y="746"/>
                    <a:pt x="220" y="746"/>
                    <a:pt x="217" y="738"/>
                  </a:cubicBezTo>
                  <a:cubicBezTo>
                    <a:pt x="213" y="731"/>
                    <a:pt x="214" y="727"/>
                    <a:pt x="206" y="725"/>
                  </a:cubicBezTo>
                  <a:cubicBezTo>
                    <a:pt x="198" y="723"/>
                    <a:pt x="190" y="731"/>
                    <a:pt x="187" y="729"/>
                  </a:cubicBezTo>
                  <a:cubicBezTo>
                    <a:pt x="183" y="726"/>
                    <a:pt x="178" y="726"/>
                    <a:pt x="172" y="721"/>
                  </a:cubicBezTo>
                  <a:cubicBezTo>
                    <a:pt x="166" y="715"/>
                    <a:pt x="165" y="725"/>
                    <a:pt x="166" y="715"/>
                  </a:cubicBezTo>
                  <a:cubicBezTo>
                    <a:pt x="167" y="705"/>
                    <a:pt x="172" y="700"/>
                    <a:pt x="169" y="696"/>
                  </a:cubicBezTo>
                  <a:cubicBezTo>
                    <a:pt x="167" y="691"/>
                    <a:pt x="160" y="681"/>
                    <a:pt x="155" y="681"/>
                  </a:cubicBezTo>
                  <a:cubicBezTo>
                    <a:pt x="151" y="681"/>
                    <a:pt x="158" y="690"/>
                    <a:pt x="151" y="681"/>
                  </a:cubicBezTo>
                  <a:cubicBezTo>
                    <a:pt x="144" y="672"/>
                    <a:pt x="139" y="669"/>
                    <a:pt x="136" y="670"/>
                  </a:cubicBezTo>
                  <a:cubicBezTo>
                    <a:pt x="133" y="671"/>
                    <a:pt x="128" y="672"/>
                    <a:pt x="128" y="667"/>
                  </a:cubicBezTo>
                  <a:cubicBezTo>
                    <a:pt x="128" y="661"/>
                    <a:pt x="131" y="649"/>
                    <a:pt x="131" y="644"/>
                  </a:cubicBezTo>
                  <a:cubicBezTo>
                    <a:pt x="131" y="638"/>
                    <a:pt x="134" y="629"/>
                    <a:pt x="134" y="624"/>
                  </a:cubicBezTo>
                  <a:cubicBezTo>
                    <a:pt x="134" y="622"/>
                    <a:pt x="135" y="614"/>
                    <a:pt x="136" y="606"/>
                  </a:cubicBezTo>
                  <a:cubicBezTo>
                    <a:pt x="210" y="444"/>
                    <a:pt x="328" y="306"/>
                    <a:pt x="475" y="208"/>
                  </a:cubicBezTo>
                  <a:close/>
                  <a:moveTo>
                    <a:pt x="1892" y="673"/>
                  </a:moveTo>
                  <a:cubicBezTo>
                    <a:pt x="1889" y="669"/>
                    <a:pt x="1888" y="672"/>
                    <a:pt x="1879" y="660"/>
                  </a:cubicBezTo>
                  <a:cubicBezTo>
                    <a:pt x="1868" y="644"/>
                    <a:pt x="1866" y="647"/>
                    <a:pt x="1856" y="638"/>
                  </a:cubicBezTo>
                  <a:cubicBezTo>
                    <a:pt x="1847" y="629"/>
                    <a:pt x="1838" y="599"/>
                    <a:pt x="1831" y="590"/>
                  </a:cubicBezTo>
                  <a:cubicBezTo>
                    <a:pt x="1824" y="581"/>
                    <a:pt x="1803" y="579"/>
                    <a:pt x="1794" y="577"/>
                  </a:cubicBezTo>
                  <a:cubicBezTo>
                    <a:pt x="1785" y="575"/>
                    <a:pt x="1789" y="563"/>
                    <a:pt x="1785" y="575"/>
                  </a:cubicBezTo>
                  <a:cubicBezTo>
                    <a:pt x="1781" y="586"/>
                    <a:pt x="1799" y="604"/>
                    <a:pt x="1799" y="604"/>
                  </a:cubicBezTo>
                  <a:cubicBezTo>
                    <a:pt x="1799" y="641"/>
                    <a:pt x="1799" y="641"/>
                    <a:pt x="1799" y="641"/>
                  </a:cubicBezTo>
                  <a:cubicBezTo>
                    <a:pt x="1799" y="641"/>
                    <a:pt x="1813" y="675"/>
                    <a:pt x="1814" y="684"/>
                  </a:cubicBezTo>
                  <a:cubicBezTo>
                    <a:pt x="1814" y="693"/>
                    <a:pt x="1803" y="718"/>
                    <a:pt x="1803" y="718"/>
                  </a:cubicBezTo>
                  <a:cubicBezTo>
                    <a:pt x="1803" y="718"/>
                    <a:pt x="1798" y="746"/>
                    <a:pt x="1789" y="750"/>
                  </a:cubicBezTo>
                  <a:cubicBezTo>
                    <a:pt x="1780" y="755"/>
                    <a:pt x="1728" y="765"/>
                    <a:pt x="1728" y="765"/>
                  </a:cubicBezTo>
                  <a:cubicBezTo>
                    <a:pt x="1728" y="765"/>
                    <a:pt x="1712" y="747"/>
                    <a:pt x="1702" y="731"/>
                  </a:cubicBezTo>
                  <a:cubicBezTo>
                    <a:pt x="1693" y="715"/>
                    <a:pt x="1663" y="711"/>
                    <a:pt x="1659" y="704"/>
                  </a:cubicBezTo>
                  <a:cubicBezTo>
                    <a:pt x="1654" y="697"/>
                    <a:pt x="1665" y="683"/>
                    <a:pt x="1651" y="665"/>
                  </a:cubicBezTo>
                  <a:cubicBezTo>
                    <a:pt x="1637" y="647"/>
                    <a:pt x="1651" y="652"/>
                    <a:pt x="1633" y="636"/>
                  </a:cubicBezTo>
                  <a:cubicBezTo>
                    <a:pt x="1614" y="620"/>
                    <a:pt x="1614" y="620"/>
                    <a:pt x="1614" y="620"/>
                  </a:cubicBezTo>
                  <a:cubicBezTo>
                    <a:pt x="1614" y="620"/>
                    <a:pt x="1573" y="607"/>
                    <a:pt x="1587" y="629"/>
                  </a:cubicBezTo>
                  <a:cubicBezTo>
                    <a:pt x="1601" y="652"/>
                    <a:pt x="1585" y="677"/>
                    <a:pt x="1597" y="680"/>
                  </a:cubicBezTo>
                  <a:cubicBezTo>
                    <a:pt x="1608" y="682"/>
                    <a:pt x="1615" y="672"/>
                    <a:pt x="1624" y="693"/>
                  </a:cubicBezTo>
                  <a:cubicBezTo>
                    <a:pt x="1634" y="713"/>
                    <a:pt x="1636" y="722"/>
                    <a:pt x="1643" y="729"/>
                  </a:cubicBezTo>
                  <a:cubicBezTo>
                    <a:pt x="1650" y="736"/>
                    <a:pt x="1652" y="765"/>
                    <a:pt x="1662" y="768"/>
                  </a:cubicBezTo>
                  <a:cubicBezTo>
                    <a:pt x="1671" y="770"/>
                    <a:pt x="1696" y="767"/>
                    <a:pt x="1694" y="779"/>
                  </a:cubicBezTo>
                  <a:cubicBezTo>
                    <a:pt x="1692" y="790"/>
                    <a:pt x="1678" y="806"/>
                    <a:pt x="1694" y="811"/>
                  </a:cubicBezTo>
                  <a:cubicBezTo>
                    <a:pt x="1710" y="815"/>
                    <a:pt x="1712" y="822"/>
                    <a:pt x="1722" y="819"/>
                  </a:cubicBezTo>
                  <a:cubicBezTo>
                    <a:pt x="1731" y="817"/>
                    <a:pt x="1726" y="822"/>
                    <a:pt x="1742" y="815"/>
                  </a:cubicBezTo>
                  <a:cubicBezTo>
                    <a:pt x="1758" y="808"/>
                    <a:pt x="1776" y="807"/>
                    <a:pt x="1776" y="807"/>
                  </a:cubicBezTo>
                  <a:cubicBezTo>
                    <a:pt x="1776" y="807"/>
                    <a:pt x="1797" y="823"/>
                    <a:pt x="1797" y="830"/>
                  </a:cubicBezTo>
                  <a:cubicBezTo>
                    <a:pt x="1797" y="837"/>
                    <a:pt x="1791" y="876"/>
                    <a:pt x="1791" y="876"/>
                  </a:cubicBezTo>
                  <a:cubicBezTo>
                    <a:pt x="1771" y="915"/>
                    <a:pt x="1771" y="915"/>
                    <a:pt x="1771" y="915"/>
                  </a:cubicBezTo>
                  <a:cubicBezTo>
                    <a:pt x="1771" y="915"/>
                    <a:pt x="1774" y="983"/>
                    <a:pt x="1762" y="983"/>
                  </a:cubicBezTo>
                  <a:cubicBezTo>
                    <a:pt x="1751" y="983"/>
                    <a:pt x="1737" y="1013"/>
                    <a:pt x="1731" y="1018"/>
                  </a:cubicBezTo>
                  <a:cubicBezTo>
                    <a:pt x="1724" y="1022"/>
                    <a:pt x="1722" y="1068"/>
                    <a:pt x="1722" y="1068"/>
                  </a:cubicBezTo>
                  <a:cubicBezTo>
                    <a:pt x="1702" y="1093"/>
                    <a:pt x="1702" y="1093"/>
                    <a:pt x="1702" y="1093"/>
                  </a:cubicBezTo>
                  <a:cubicBezTo>
                    <a:pt x="1702" y="1093"/>
                    <a:pt x="1700" y="1128"/>
                    <a:pt x="1702" y="1137"/>
                  </a:cubicBezTo>
                  <a:cubicBezTo>
                    <a:pt x="1705" y="1146"/>
                    <a:pt x="1710" y="1182"/>
                    <a:pt x="1705" y="1200"/>
                  </a:cubicBezTo>
                  <a:cubicBezTo>
                    <a:pt x="1701" y="1219"/>
                    <a:pt x="1676" y="1237"/>
                    <a:pt x="1676" y="1237"/>
                  </a:cubicBezTo>
                  <a:cubicBezTo>
                    <a:pt x="1676" y="1237"/>
                    <a:pt x="1711" y="1269"/>
                    <a:pt x="1692" y="1274"/>
                  </a:cubicBezTo>
                  <a:cubicBezTo>
                    <a:pt x="1674" y="1278"/>
                    <a:pt x="1656" y="1306"/>
                    <a:pt x="1652" y="1313"/>
                  </a:cubicBezTo>
                  <a:cubicBezTo>
                    <a:pt x="1647" y="1320"/>
                    <a:pt x="1650" y="1333"/>
                    <a:pt x="1638" y="1336"/>
                  </a:cubicBezTo>
                  <a:cubicBezTo>
                    <a:pt x="1627" y="1338"/>
                    <a:pt x="1607" y="1341"/>
                    <a:pt x="1607" y="1348"/>
                  </a:cubicBezTo>
                  <a:cubicBezTo>
                    <a:pt x="1607" y="1354"/>
                    <a:pt x="1607" y="1382"/>
                    <a:pt x="1607" y="1382"/>
                  </a:cubicBezTo>
                  <a:cubicBezTo>
                    <a:pt x="1571" y="1435"/>
                    <a:pt x="1571" y="1435"/>
                    <a:pt x="1571" y="1435"/>
                  </a:cubicBezTo>
                  <a:cubicBezTo>
                    <a:pt x="1528" y="1472"/>
                    <a:pt x="1528" y="1472"/>
                    <a:pt x="1528" y="1472"/>
                  </a:cubicBezTo>
                  <a:cubicBezTo>
                    <a:pt x="1528" y="1472"/>
                    <a:pt x="1533" y="1497"/>
                    <a:pt x="1519" y="1499"/>
                  </a:cubicBezTo>
                  <a:cubicBezTo>
                    <a:pt x="1506" y="1502"/>
                    <a:pt x="1460" y="1520"/>
                    <a:pt x="1454" y="1527"/>
                  </a:cubicBezTo>
                  <a:cubicBezTo>
                    <a:pt x="1447" y="1534"/>
                    <a:pt x="1413" y="1550"/>
                    <a:pt x="1401" y="1551"/>
                  </a:cubicBezTo>
                  <a:cubicBezTo>
                    <a:pt x="1390" y="1551"/>
                    <a:pt x="1409" y="1582"/>
                    <a:pt x="1390" y="1551"/>
                  </a:cubicBezTo>
                  <a:cubicBezTo>
                    <a:pt x="1371" y="1519"/>
                    <a:pt x="1385" y="1539"/>
                    <a:pt x="1369" y="1503"/>
                  </a:cubicBezTo>
                  <a:cubicBezTo>
                    <a:pt x="1353" y="1467"/>
                    <a:pt x="1353" y="1494"/>
                    <a:pt x="1353" y="1467"/>
                  </a:cubicBezTo>
                  <a:cubicBezTo>
                    <a:pt x="1352" y="1439"/>
                    <a:pt x="1355" y="1465"/>
                    <a:pt x="1352" y="1439"/>
                  </a:cubicBezTo>
                  <a:cubicBezTo>
                    <a:pt x="1350" y="1414"/>
                    <a:pt x="1359" y="1432"/>
                    <a:pt x="1345" y="1403"/>
                  </a:cubicBezTo>
                  <a:cubicBezTo>
                    <a:pt x="1331" y="1374"/>
                    <a:pt x="1333" y="1383"/>
                    <a:pt x="1315" y="1365"/>
                  </a:cubicBezTo>
                  <a:cubicBezTo>
                    <a:pt x="1296" y="1347"/>
                    <a:pt x="1283" y="1365"/>
                    <a:pt x="1294" y="1335"/>
                  </a:cubicBezTo>
                  <a:cubicBezTo>
                    <a:pt x="1305" y="1305"/>
                    <a:pt x="1299" y="1335"/>
                    <a:pt x="1305" y="1305"/>
                  </a:cubicBezTo>
                  <a:cubicBezTo>
                    <a:pt x="1312" y="1276"/>
                    <a:pt x="1302" y="1271"/>
                    <a:pt x="1321" y="1257"/>
                  </a:cubicBezTo>
                  <a:cubicBezTo>
                    <a:pt x="1339" y="1243"/>
                    <a:pt x="1355" y="1241"/>
                    <a:pt x="1352" y="1223"/>
                  </a:cubicBezTo>
                  <a:cubicBezTo>
                    <a:pt x="1350" y="1205"/>
                    <a:pt x="1349" y="1198"/>
                    <a:pt x="1345" y="1186"/>
                  </a:cubicBezTo>
                  <a:cubicBezTo>
                    <a:pt x="1340" y="1175"/>
                    <a:pt x="1322" y="1157"/>
                    <a:pt x="1319" y="1150"/>
                  </a:cubicBezTo>
                  <a:cubicBezTo>
                    <a:pt x="1317" y="1143"/>
                    <a:pt x="1317" y="1148"/>
                    <a:pt x="1303" y="1128"/>
                  </a:cubicBezTo>
                  <a:cubicBezTo>
                    <a:pt x="1289" y="1107"/>
                    <a:pt x="1280" y="1096"/>
                    <a:pt x="1280" y="1096"/>
                  </a:cubicBezTo>
                  <a:cubicBezTo>
                    <a:pt x="1280" y="1096"/>
                    <a:pt x="1275" y="1048"/>
                    <a:pt x="1275" y="1030"/>
                  </a:cubicBezTo>
                  <a:cubicBezTo>
                    <a:pt x="1274" y="1012"/>
                    <a:pt x="1268" y="1041"/>
                    <a:pt x="1274" y="1012"/>
                  </a:cubicBezTo>
                  <a:cubicBezTo>
                    <a:pt x="1281" y="982"/>
                    <a:pt x="1283" y="964"/>
                    <a:pt x="1283" y="964"/>
                  </a:cubicBezTo>
                  <a:cubicBezTo>
                    <a:pt x="1283" y="964"/>
                    <a:pt x="1249" y="941"/>
                    <a:pt x="1235" y="944"/>
                  </a:cubicBezTo>
                  <a:cubicBezTo>
                    <a:pt x="1221" y="946"/>
                    <a:pt x="1224" y="967"/>
                    <a:pt x="1203" y="951"/>
                  </a:cubicBezTo>
                  <a:cubicBezTo>
                    <a:pt x="1182" y="935"/>
                    <a:pt x="1187" y="924"/>
                    <a:pt x="1180" y="919"/>
                  </a:cubicBezTo>
                  <a:cubicBezTo>
                    <a:pt x="1173" y="915"/>
                    <a:pt x="1159" y="913"/>
                    <a:pt x="1148" y="922"/>
                  </a:cubicBezTo>
                  <a:cubicBezTo>
                    <a:pt x="1137" y="931"/>
                    <a:pt x="1112" y="931"/>
                    <a:pt x="1091" y="941"/>
                  </a:cubicBezTo>
                  <a:cubicBezTo>
                    <a:pt x="1071" y="950"/>
                    <a:pt x="1064" y="948"/>
                    <a:pt x="1036" y="948"/>
                  </a:cubicBezTo>
                  <a:cubicBezTo>
                    <a:pt x="1009" y="948"/>
                    <a:pt x="977" y="958"/>
                    <a:pt x="957" y="947"/>
                  </a:cubicBezTo>
                  <a:cubicBezTo>
                    <a:pt x="936" y="936"/>
                    <a:pt x="934" y="952"/>
                    <a:pt x="925" y="929"/>
                  </a:cubicBezTo>
                  <a:cubicBezTo>
                    <a:pt x="915" y="906"/>
                    <a:pt x="924" y="908"/>
                    <a:pt x="904" y="897"/>
                  </a:cubicBezTo>
                  <a:cubicBezTo>
                    <a:pt x="883" y="886"/>
                    <a:pt x="879" y="895"/>
                    <a:pt x="876" y="875"/>
                  </a:cubicBezTo>
                  <a:cubicBezTo>
                    <a:pt x="874" y="854"/>
                    <a:pt x="885" y="859"/>
                    <a:pt x="869" y="841"/>
                  </a:cubicBezTo>
                  <a:cubicBezTo>
                    <a:pt x="853" y="822"/>
                    <a:pt x="878" y="850"/>
                    <a:pt x="853" y="822"/>
                  </a:cubicBezTo>
                  <a:cubicBezTo>
                    <a:pt x="827" y="795"/>
                    <a:pt x="818" y="818"/>
                    <a:pt x="827" y="795"/>
                  </a:cubicBezTo>
                  <a:cubicBezTo>
                    <a:pt x="836" y="773"/>
                    <a:pt x="843" y="786"/>
                    <a:pt x="843" y="759"/>
                  </a:cubicBezTo>
                  <a:cubicBezTo>
                    <a:pt x="843" y="731"/>
                    <a:pt x="884" y="770"/>
                    <a:pt x="858" y="715"/>
                  </a:cubicBezTo>
                  <a:cubicBezTo>
                    <a:pt x="833" y="661"/>
                    <a:pt x="828" y="672"/>
                    <a:pt x="851" y="631"/>
                  </a:cubicBezTo>
                  <a:cubicBezTo>
                    <a:pt x="873" y="590"/>
                    <a:pt x="902" y="576"/>
                    <a:pt x="907" y="566"/>
                  </a:cubicBezTo>
                  <a:cubicBezTo>
                    <a:pt x="911" y="557"/>
                    <a:pt x="920" y="534"/>
                    <a:pt x="929" y="527"/>
                  </a:cubicBezTo>
                  <a:cubicBezTo>
                    <a:pt x="938" y="520"/>
                    <a:pt x="931" y="514"/>
                    <a:pt x="952" y="516"/>
                  </a:cubicBezTo>
                  <a:cubicBezTo>
                    <a:pt x="972" y="518"/>
                    <a:pt x="995" y="508"/>
                    <a:pt x="1009" y="495"/>
                  </a:cubicBezTo>
                  <a:cubicBezTo>
                    <a:pt x="1022" y="481"/>
                    <a:pt x="1040" y="460"/>
                    <a:pt x="1049" y="458"/>
                  </a:cubicBezTo>
                  <a:cubicBezTo>
                    <a:pt x="1058" y="455"/>
                    <a:pt x="1054" y="460"/>
                    <a:pt x="1074" y="455"/>
                  </a:cubicBezTo>
                  <a:cubicBezTo>
                    <a:pt x="1095" y="450"/>
                    <a:pt x="1099" y="448"/>
                    <a:pt x="1113" y="448"/>
                  </a:cubicBezTo>
                  <a:cubicBezTo>
                    <a:pt x="1127" y="448"/>
                    <a:pt x="1099" y="453"/>
                    <a:pt x="1138" y="445"/>
                  </a:cubicBezTo>
                  <a:cubicBezTo>
                    <a:pt x="1177" y="438"/>
                    <a:pt x="1168" y="438"/>
                    <a:pt x="1177" y="438"/>
                  </a:cubicBezTo>
                  <a:cubicBezTo>
                    <a:pt x="1186" y="438"/>
                    <a:pt x="1181" y="440"/>
                    <a:pt x="1197" y="442"/>
                  </a:cubicBezTo>
                  <a:cubicBezTo>
                    <a:pt x="1213" y="444"/>
                    <a:pt x="1211" y="410"/>
                    <a:pt x="1213" y="444"/>
                  </a:cubicBezTo>
                  <a:cubicBezTo>
                    <a:pt x="1216" y="479"/>
                    <a:pt x="1200" y="495"/>
                    <a:pt x="1228" y="497"/>
                  </a:cubicBezTo>
                  <a:cubicBezTo>
                    <a:pt x="1255" y="499"/>
                    <a:pt x="1228" y="499"/>
                    <a:pt x="1255" y="499"/>
                  </a:cubicBezTo>
                  <a:cubicBezTo>
                    <a:pt x="1282" y="498"/>
                    <a:pt x="1275" y="503"/>
                    <a:pt x="1289" y="510"/>
                  </a:cubicBezTo>
                  <a:cubicBezTo>
                    <a:pt x="1303" y="516"/>
                    <a:pt x="1310" y="525"/>
                    <a:pt x="1331" y="525"/>
                  </a:cubicBezTo>
                  <a:cubicBezTo>
                    <a:pt x="1351" y="525"/>
                    <a:pt x="1322" y="555"/>
                    <a:pt x="1351" y="525"/>
                  </a:cubicBezTo>
                  <a:cubicBezTo>
                    <a:pt x="1380" y="495"/>
                    <a:pt x="1328" y="491"/>
                    <a:pt x="1380" y="495"/>
                  </a:cubicBezTo>
                  <a:cubicBezTo>
                    <a:pt x="1433" y="499"/>
                    <a:pt x="1440" y="510"/>
                    <a:pt x="1449" y="506"/>
                  </a:cubicBezTo>
                  <a:cubicBezTo>
                    <a:pt x="1458" y="501"/>
                    <a:pt x="1460" y="510"/>
                    <a:pt x="1483" y="498"/>
                  </a:cubicBezTo>
                  <a:cubicBezTo>
                    <a:pt x="1506" y="487"/>
                    <a:pt x="1508" y="487"/>
                    <a:pt x="1517" y="491"/>
                  </a:cubicBezTo>
                  <a:cubicBezTo>
                    <a:pt x="1526" y="496"/>
                    <a:pt x="1527" y="516"/>
                    <a:pt x="1535" y="495"/>
                  </a:cubicBezTo>
                  <a:cubicBezTo>
                    <a:pt x="1544" y="475"/>
                    <a:pt x="1563" y="481"/>
                    <a:pt x="1535" y="468"/>
                  </a:cubicBezTo>
                  <a:cubicBezTo>
                    <a:pt x="1508" y="455"/>
                    <a:pt x="1499" y="471"/>
                    <a:pt x="1494" y="453"/>
                  </a:cubicBezTo>
                  <a:cubicBezTo>
                    <a:pt x="1489" y="434"/>
                    <a:pt x="1516" y="439"/>
                    <a:pt x="1489" y="434"/>
                  </a:cubicBezTo>
                  <a:cubicBezTo>
                    <a:pt x="1462" y="430"/>
                    <a:pt x="1466" y="430"/>
                    <a:pt x="1446" y="423"/>
                  </a:cubicBezTo>
                  <a:cubicBezTo>
                    <a:pt x="1425" y="417"/>
                    <a:pt x="1405" y="445"/>
                    <a:pt x="1398" y="424"/>
                  </a:cubicBezTo>
                  <a:cubicBezTo>
                    <a:pt x="1391" y="404"/>
                    <a:pt x="1352" y="438"/>
                    <a:pt x="1391" y="404"/>
                  </a:cubicBezTo>
                  <a:cubicBezTo>
                    <a:pt x="1429" y="369"/>
                    <a:pt x="1413" y="355"/>
                    <a:pt x="1438" y="362"/>
                  </a:cubicBezTo>
                  <a:cubicBezTo>
                    <a:pt x="1463" y="369"/>
                    <a:pt x="1457" y="391"/>
                    <a:pt x="1472" y="378"/>
                  </a:cubicBezTo>
                  <a:cubicBezTo>
                    <a:pt x="1488" y="364"/>
                    <a:pt x="1518" y="354"/>
                    <a:pt x="1488" y="334"/>
                  </a:cubicBezTo>
                  <a:cubicBezTo>
                    <a:pt x="1458" y="314"/>
                    <a:pt x="1479" y="323"/>
                    <a:pt x="1449" y="309"/>
                  </a:cubicBezTo>
                  <a:cubicBezTo>
                    <a:pt x="1419" y="296"/>
                    <a:pt x="1393" y="363"/>
                    <a:pt x="1379" y="354"/>
                  </a:cubicBezTo>
                  <a:cubicBezTo>
                    <a:pt x="1365" y="345"/>
                    <a:pt x="1358" y="338"/>
                    <a:pt x="1349" y="343"/>
                  </a:cubicBezTo>
                  <a:cubicBezTo>
                    <a:pt x="1340" y="347"/>
                    <a:pt x="1340" y="372"/>
                    <a:pt x="1338" y="391"/>
                  </a:cubicBezTo>
                  <a:cubicBezTo>
                    <a:pt x="1336" y="409"/>
                    <a:pt x="1354" y="413"/>
                    <a:pt x="1325" y="400"/>
                  </a:cubicBezTo>
                  <a:cubicBezTo>
                    <a:pt x="1295" y="386"/>
                    <a:pt x="1356" y="393"/>
                    <a:pt x="1290" y="368"/>
                  </a:cubicBezTo>
                  <a:cubicBezTo>
                    <a:pt x="1223" y="344"/>
                    <a:pt x="1201" y="351"/>
                    <a:pt x="1192" y="360"/>
                  </a:cubicBezTo>
                  <a:cubicBezTo>
                    <a:pt x="1183" y="369"/>
                    <a:pt x="1169" y="367"/>
                    <a:pt x="1162" y="374"/>
                  </a:cubicBezTo>
                  <a:cubicBezTo>
                    <a:pt x="1156" y="381"/>
                    <a:pt x="1183" y="397"/>
                    <a:pt x="1156" y="381"/>
                  </a:cubicBezTo>
                  <a:cubicBezTo>
                    <a:pt x="1128" y="366"/>
                    <a:pt x="1101" y="391"/>
                    <a:pt x="1101" y="391"/>
                  </a:cubicBezTo>
                  <a:cubicBezTo>
                    <a:pt x="1101" y="391"/>
                    <a:pt x="1092" y="386"/>
                    <a:pt x="1080" y="396"/>
                  </a:cubicBezTo>
                  <a:cubicBezTo>
                    <a:pt x="1069" y="405"/>
                    <a:pt x="1046" y="412"/>
                    <a:pt x="1033" y="408"/>
                  </a:cubicBezTo>
                  <a:cubicBezTo>
                    <a:pt x="1019" y="403"/>
                    <a:pt x="989" y="413"/>
                    <a:pt x="1014" y="380"/>
                  </a:cubicBezTo>
                  <a:cubicBezTo>
                    <a:pt x="1039" y="348"/>
                    <a:pt x="1021" y="367"/>
                    <a:pt x="1059" y="350"/>
                  </a:cubicBezTo>
                  <a:cubicBezTo>
                    <a:pt x="1098" y="334"/>
                    <a:pt x="1155" y="331"/>
                    <a:pt x="1105" y="320"/>
                  </a:cubicBezTo>
                  <a:cubicBezTo>
                    <a:pt x="1054" y="309"/>
                    <a:pt x="1132" y="308"/>
                    <a:pt x="1065" y="277"/>
                  </a:cubicBezTo>
                  <a:cubicBezTo>
                    <a:pt x="999" y="246"/>
                    <a:pt x="997" y="290"/>
                    <a:pt x="999" y="246"/>
                  </a:cubicBezTo>
                  <a:cubicBezTo>
                    <a:pt x="1001" y="203"/>
                    <a:pt x="994" y="201"/>
                    <a:pt x="980" y="203"/>
                  </a:cubicBezTo>
                  <a:cubicBezTo>
                    <a:pt x="967" y="205"/>
                    <a:pt x="926" y="215"/>
                    <a:pt x="910" y="218"/>
                  </a:cubicBezTo>
                  <a:cubicBezTo>
                    <a:pt x="894" y="220"/>
                    <a:pt x="912" y="233"/>
                    <a:pt x="882" y="215"/>
                  </a:cubicBezTo>
                  <a:cubicBezTo>
                    <a:pt x="852" y="198"/>
                    <a:pt x="841" y="225"/>
                    <a:pt x="852" y="198"/>
                  </a:cubicBezTo>
                  <a:cubicBezTo>
                    <a:pt x="863" y="170"/>
                    <a:pt x="866" y="166"/>
                    <a:pt x="884" y="149"/>
                  </a:cubicBezTo>
                  <a:cubicBezTo>
                    <a:pt x="902" y="133"/>
                    <a:pt x="897" y="74"/>
                    <a:pt x="942" y="96"/>
                  </a:cubicBezTo>
                  <a:cubicBezTo>
                    <a:pt x="988" y="119"/>
                    <a:pt x="970" y="112"/>
                    <a:pt x="1007" y="114"/>
                  </a:cubicBezTo>
                  <a:cubicBezTo>
                    <a:pt x="1043" y="116"/>
                    <a:pt x="1059" y="109"/>
                    <a:pt x="1059" y="102"/>
                  </a:cubicBezTo>
                  <a:cubicBezTo>
                    <a:pt x="1059" y="95"/>
                    <a:pt x="1017" y="75"/>
                    <a:pt x="1017" y="75"/>
                  </a:cubicBezTo>
                  <a:cubicBezTo>
                    <a:pt x="1017" y="75"/>
                    <a:pt x="1004" y="80"/>
                    <a:pt x="1008" y="73"/>
                  </a:cubicBezTo>
                  <a:cubicBezTo>
                    <a:pt x="1013" y="66"/>
                    <a:pt x="1022" y="52"/>
                    <a:pt x="1022" y="52"/>
                  </a:cubicBezTo>
                  <a:cubicBezTo>
                    <a:pt x="1019" y="50"/>
                    <a:pt x="1019" y="50"/>
                    <a:pt x="1019" y="50"/>
                  </a:cubicBezTo>
                  <a:cubicBezTo>
                    <a:pt x="1420" y="57"/>
                    <a:pt x="1761" y="314"/>
                    <a:pt x="1892" y="673"/>
                  </a:cubicBezTo>
                  <a:close/>
                  <a:moveTo>
                    <a:pt x="111" y="704"/>
                  </a:moveTo>
                  <a:cubicBezTo>
                    <a:pt x="111" y="712"/>
                    <a:pt x="114" y="719"/>
                    <a:pt x="113" y="727"/>
                  </a:cubicBezTo>
                  <a:cubicBezTo>
                    <a:pt x="111" y="734"/>
                    <a:pt x="111" y="733"/>
                    <a:pt x="111" y="757"/>
                  </a:cubicBezTo>
                  <a:cubicBezTo>
                    <a:pt x="112" y="781"/>
                    <a:pt x="118" y="788"/>
                    <a:pt x="115" y="795"/>
                  </a:cubicBezTo>
                  <a:cubicBezTo>
                    <a:pt x="112" y="803"/>
                    <a:pt x="108" y="813"/>
                    <a:pt x="106" y="823"/>
                  </a:cubicBezTo>
                  <a:cubicBezTo>
                    <a:pt x="105" y="832"/>
                    <a:pt x="113" y="854"/>
                    <a:pt x="116" y="859"/>
                  </a:cubicBezTo>
                  <a:cubicBezTo>
                    <a:pt x="119" y="864"/>
                    <a:pt x="119" y="865"/>
                    <a:pt x="123" y="870"/>
                  </a:cubicBezTo>
                  <a:cubicBezTo>
                    <a:pt x="128" y="874"/>
                    <a:pt x="116" y="892"/>
                    <a:pt x="128" y="874"/>
                  </a:cubicBezTo>
                  <a:cubicBezTo>
                    <a:pt x="140" y="856"/>
                    <a:pt x="144" y="848"/>
                    <a:pt x="144" y="848"/>
                  </a:cubicBezTo>
                  <a:cubicBezTo>
                    <a:pt x="152" y="839"/>
                    <a:pt x="152" y="839"/>
                    <a:pt x="152" y="839"/>
                  </a:cubicBezTo>
                  <a:cubicBezTo>
                    <a:pt x="152" y="839"/>
                    <a:pt x="152" y="827"/>
                    <a:pt x="167" y="829"/>
                  </a:cubicBezTo>
                  <a:cubicBezTo>
                    <a:pt x="182" y="832"/>
                    <a:pt x="184" y="829"/>
                    <a:pt x="188" y="835"/>
                  </a:cubicBezTo>
                  <a:cubicBezTo>
                    <a:pt x="193" y="841"/>
                    <a:pt x="183" y="857"/>
                    <a:pt x="190" y="858"/>
                  </a:cubicBezTo>
                  <a:cubicBezTo>
                    <a:pt x="198" y="860"/>
                    <a:pt x="220" y="849"/>
                    <a:pt x="227" y="850"/>
                  </a:cubicBezTo>
                  <a:cubicBezTo>
                    <a:pt x="233" y="852"/>
                    <a:pt x="240" y="853"/>
                    <a:pt x="243" y="864"/>
                  </a:cubicBezTo>
                  <a:cubicBezTo>
                    <a:pt x="247" y="874"/>
                    <a:pt x="251" y="889"/>
                    <a:pt x="257" y="892"/>
                  </a:cubicBezTo>
                  <a:cubicBezTo>
                    <a:pt x="264" y="895"/>
                    <a:pt x="262" y="909"/>
                    <a:pt x="265" y="918"/>
                  </a:cubicBezTo>
                  <a:cubicBezTo>
                    <a:pt x="268" y="927"/>
                    <a:pt x="290" y="933"/>
                    <a:pt x="294" y="933"/>
                  </a:cubicBezTo>
                  <a:cubicBezTo>
                    <a:pt x="299" y="933"/>
                    <a:pt x="320" y="936"/>
                    <a:pt x="326" y="939"/>
                  </a:cubicBezTo>
                  <a:cubicBezTo>
                    <a:pt x="333" y="942"/>
                    <a:pt x="327" y="952"/>
                    <a:pt x="339" y="955"/>
                  </a:cubicBezTo>
                  <a:cubicBezTo>
                    <a:pt x="351" y="958"/>
                    <a:pt x="354" y="982"/>
                    <a:pt x="354" y="982"/>
                  </a:cubicBezTo>
                  <a:cubicBezTo>
                    <a:pt x="354" y="982"/>
                    <a:pt x="359" y="1004"/>
                    <a:pt x="356" y="1010"/>
                  </a:cubicBezTo>
                  <a:cubicBezTo>
                    <a:pt x="353" y="1016"/>
                    <a:pt x="355" y="1027"/>
                    <a:pt x="362" y="1028"/>
                  </a:cubicBezTo>
                  <a:cubicBezTo>
                    <a:pt x="370" y="1029"/>
                    <a:pt x="390" y="1032"/>
                    <a:pt x="390" y="1032"/>
                  </a:cubicBezTo>
                  <a:cubicBezTo>
                    <a:pt x="390" y="1032"/>
                    <a:pt x="379" y="1047"/>
                    <a:pt x="396" y="1053"/>
                  </a:cubicBezTo>
                  <a:cubicBezTo>
                    <a:pt x="413" y="1059"/>
                    <a:pt x="430" y="1065"/>
                    <a:pt x="434" y="1068"/>
                  </a:cubicBezTo>
                  <a:cubicBezTo>
                    <a:pt x="439" y="1071"/>
                    <a:pt x="424" y="1085"/>
                    <a:pt x="444" y="1083"/>
                  </a:cubicBezTo>
                  <a:cubicBezTo>
                    <a:pt x="463" y="1082"/>
                    <a:pt x="482" y="1078"/>
                    <a:pt x="491" y="1086"/>
                  </a:cubicBezTo>
                  <a:cubicBezTo>
                    <a:pt x="500" y="1093"/>
                    <a:pt x="492" y="1104"/>
                    <a:pt x="517" y="1117"/>
                  </a:cubicBezTo>
                  <a:cubicBezTo>
                    <a:pt x="541" y="1131"/>
                    <a:pt x="549" y="1135"/>
                    <a:pt x="555" y="1138"/>
                  </a:cubicBezTo>
                  <a:cubicBezTo>
                    <a:pt x="561" y="1141"/>
                    <a:pt x="573" y="1140"/>
                    <a:pt x="571" y="1158"/>
                  </a:cubicBezTo>
                  <a:cubicBezTo>
                    <a:pt x="568" y="1176"/>
                    <a:pt x="565" y="1188"/>
                    <a:pt x="556" y="1196"/>
                  </a:cubicBezTo>
                  <a:cubicBezTo>
                    <a:pt x="547" y="1204"/>
                    <a:pt x="535" y="1228"/>
                    <a:pt x="529" y="1236"/>
                  </a:cubicBezTo>
                  <a:cubicBezTo>
                    <a:pt x="523" y="1244"/>
                    <a:pt x="517" y="1257"/>
                    <a:pt x="523" y="1269"/>
                  </a:cubicBezTo>
                  <a:cubicBezTo>
                    <a:pt x="529" y="1281"/>
                    <a:pt x="537" y="1295"/>
                    <a:pt x="537" y="1303"/>
                  </a:cubicBezTo>
                  <a:cubicBezTo>
                    <a:pt x="537" y="1310"/>
                    <a:pt x="541" y="1333"/>
                    <a:pt x="536" y="1342"/>
                  </a:cubicBezTo>
                  <a:cubicBezTo>
                    <a:pt x="532" y="1351"/>
                    <a:pt x="523" y="1368"/>
                    <a:pt x="523" y="1368"/>
                  </a:cubicBezTo>
                  <a:cubicBezTo>
                    <a:pt x="523" y="1368"/>
                    <a:pt x="540" y="1382"/>
                    <a:pt x="528" y="1394"/>
                  </a:cubicBezTo>
                  <a:cubicBezTo>
                    <a:pt x="516" y="1406"/>
                    <a:pt x="498" y="1420"/>
                    <a:pt x="489" y="1423"/>
                  </a:cubicBezTo>
                  <a:cubicBezTo>
                    <a:pt x="479" y="1427"/>
                    <a:pt x="461" y="1443"/>
                    <a:pt x="461" y="1443"/>
                  </a:cubicBezTo>
                  <a:cubicBezTo>
                    <a:pt x="461" y="1443"/>
                    <a:pt x="463" y="1481"/>
                    <a:pt x="462" y="1489"/>
                  </a:cubicBezTo>
                  <a:cubicBezTo>
                    <a:pt x="461" y="1497"/>
                    <a:pt x="426" y="1558"/>
                    <a:pt x="439" y="1571"/>
                  </a:cubicBezTo>
                  <a:cubicBezTo>
                    <a:pt x="451" y="1585"/>
                    <a:pt x="453" y="1600"/>
                    <a:pt x="450" y="1609"/>
                  </a:cubicBezTo>
                  <a:cubicBezTo>
                    <a:pt x="447" y="1618"/>
                    <a:pt x="442" y="1617"/>
                    <a:pt x="439" y="1625"/>
                  </a:cubicBezTo>
                  <a:cubicBezTo>
                    <a:pt x="436" y="1632"/>
                    <a:pt x="413" y="1626"/>
                    <a:pt x="427" y="1648"/>
                  </a:cubicBezTo>
                  <a:cubicBezTo>
                    <a:pt x="441" y="1669"/>
                    <a:pt x="449" y="1673"/>
                    <a:pt x="455" y="1685"/>
                  </a:cubicBezTo>
                  <a:cubicBezTo>
                    <a:pt x="461" y="1697"/>
                    <a:pt x="460" y="1702"/>
                    <a:pt x="469" y="1714"/>
                  </a:cubicBezTo>
                  <a:cubicBezTo>
                    <a:pt x="478" y="1726"/>
                    <a:pt x="483" y="1738"/>
                    <a:pt x="494" y="1747"/>
                  </a:cubicBezTo>
                  <a:cubicBezTo>
                    <a:pt x="505" y="1756"/>
                    <a:pt x="517" y="1762"/>
                    <a:pt x="517" y="1773"/>
                  </a:cubicBezTo>
                  <a:cubicBezTo>
                    <a:pt x="517" y="1783"/>
                    <a:pt x="540" y="1807"/>
                    <a:pt x="512" y="1789"/>
                  </a:cubicBezTo>
                  <a:cubicBezTo>
                    <a:pt x="485" y="1772"/>
                    <a:pt x="509" y="1788"/>
                    <a:pt x="474" y="1760"/>
                  </a:cubicBezTo>
                  <a:cubicBezTo>
                    <a:pt x="439" y="1731"/>
                    <a:pt x="430" y="1743"/>
                    <a:pt x="414" y="1725"/>
                  </a:cubicBezTo>
                  <a:cubicBezTo>
                    <a:pt x="399" y="1707"/>
                    <a:pt x="423" y="1771"/>
                    <a:pt x="393" y="1695"/>
                  </a:cubicBezTo>
                  <a:cubicBezTo>
                    <a:pt x="363" y="1619"/>
                    <a:pt x="356" y="1629"/>
                    <a:pt x="348" y="1612"/>
                  </a:cubicBezTo>
                  <a:cubicBezTo>
                    <a:pt x="340" y="1595"/>
                    <a:pt x="346" y="1613"/>
                    <a:pt x="325" y="1576"/>
                  </a:cubicBezTo>
                  <a:cubicBezTo>
                    <a:pt x="303" y="1538"/>
                    <a:pt x="321" y="1562"/>
                    <a:pt x="303" y="1538"/>
                  </a:cubicBezTo>
                  <a:cubicBezTo>
                    <a:pt x="284" y="1514"/>
                    <a:pt x="283" y="1547"/>
                    <a:pt x="274" y="1503"/>
                  </a:cubicBezTo>
                  <a:cubicBezTo>
                    <a:pt x="264" y="1459"/>
                    <a:pt x="263" y="1488"/>
                    <a:pt x="250" y="1438"/>
                  </a:cubicBezTo>
                  <a:cubicBezTo>
                    <a:pt x="237" y="1388"/>
                    <a:pt x="259" y="1386"/>
                    <a:pt x="231" y="1362"/>
                  </a:cubicBezTo>
                  <a:cubicBezTo>
                    <a:pt x="203" y="1338"/>
                    <a:pt x="205" y="1351"/>
                    <a:pt x="196" y="1334"/>
                  </a:cubicBezTo>
                  <a:cubicBezTo>
                    <a:pt x="186" y="1317"/>
                    <a:pt x="199" y="1332"/>
                    <a:pt x="174" y="1290"/>
                  </a:cubicBezTo>
                  <a:cubicBezTo>
                    <a:pt x="149" y="1248"/>
                    <a:pt x="115" y="1231"/>
                    <a:pt x="116" y="1158"/>
                  </a:cubicBezTo>
                  <a:cubicBezTo>
                    <a:pt x="117" y="1086"/>
                    <a:pt x="117" y="1073"/>
                    <a:pt x="117" y="1073"/>
                  </a:cubicBezTo>
                  <a:cubicBezTo>
                    <a:pt x="117" y="1073"/>
                    <a:pt x="80" y="1045"/>
                    <a:pt x="92" y="1002"/>
                  </a:cubicBezTo>
                  <a:cubicBezTo>
                    <a:pt x="103" y="959"/>
                    <a:pt x="108" y="973"/>
                    <a:pt x="103" y="959"/>
                  </a:cubicBezTo>
                  <a:cubicBezTo>
                    <a:pt x="98" y="946"/>
                    <a:pt x="94" y="949"/>
                    <a:pt x="82" y="932"/>
                  </a:cubicBezTo>
                  <a:cubicBezTo>
                    <a:pt x="69" y="916"/>
                    <a:pt x="68" y="917"/>
                    <a:pt x="65" y="907"/>
                  </a:cubicBezTo>
                  <a:cubicBezTo>
                    <a:pt x="63" y="901"/>
                    <a:pt x="60" y="890"/>
                    <a:pt x="59" y="883"/>
                  </a:cubicBezTo>
                  <a:cubicBezTo>
                    <a:pt x="66" y="819"/>
                    <a:pt x="81" y="757"/>
                    <a:pt x="100" y="698"/>
                  </a:cubicBezTo>
                  <a:cubicBezTo>
                    <a:pt x="104" y="698"/>
                    <a:pt x="111" y="698"/>
                    <a:pt x="111" y="704"/>
                  </a:cubicBezTo>
                  <a:close/>
                  <a:moveTo>
                    <a:pt x="1011" y="1947"/>
                  </a:moveTo>
                  <a:cubicBezTo>
                    <a:pt x="898" y="1949"/>
                    <a:pt x="789" y="1930"/>
                    <a:pt x="687" y="1895"/>
                  </a:cubicBezTo>
                  <a:cubicBezTo>
                    <a:pt x="684" y="1891"/>
                    <a:pt x="681" y="1888"/>
                    <a:pt x="680" y="1885"/>
                  </a:cubicBezTo>
                  <a:cubicBezTo>
                    <a:pt x="680" y="1885"/>
                    <a:pt x="675" y="1844"/>
                    <a:pt x="684" y="1844"/>
                  </a:cubicBezTo>
                  <a:cubicBezTo>
                    <a:pt x="693" y="1844"/>
                    <a:pt x="707" y="1850"/>
                    <a:pt x="720" y="1839"/>
                  </a:cubicBezTo>
                  <a:cubicBezTo>
                    <a:pt x="734" y="1827"/>
                    <a:pt x="750" y="1813"/>
                    <a:pt x="750" y="1813"/>
                  </a:cubicBezTo>
                  <a:cubicBezTo>
                    <a:pt x="752" y="1832"/>
                    <a:pt x="752" y="1832"/>
                    <a:pt x="752" y="1832"/>
                  </a:cubicBezTo>
                  <a:cubicBezTo>
                    <a:pt x="752" y="1832"/>
                    <a:pt x="739" y="1834"/>
                    <a:pt x="782" y="1827"/>
                  </a:cubicBezTo>
                  <a:cubicBezTo>
                    <a:pt x="825" y="1819"/>
                    <a:pt x="825" y="1824"/>
                    <a:pt x="841" y="1817"/>
                  </a:cubicBezTo>
                  <a:cubicBezTo>
                    <a:pt x="857" y="1810"/>
                    <a:pt x="875" y="1776"/>
                    <a:pt x="884" y="1796"/>
                  </a:cubicBezTo>
                  <a:cubicBezTo>
                    <a:pt x="893" y="1816"/>
                    <a:pt x="873" y="1807"/>
                    <a:pt x="893" y="1816"/>
                  </a:cubicBezTo>
                  <a:cubicBezTo>
                    <a:pt x="914" y="1825"/>
                    <a:pt x="953" y="1811"/>
                    <a:pt x="953" y="1811"/>
                  </a:cubicBezTo>
                  <a:cubicBezTo>
                    <a:pt x="953" y="1811"/>
                    <a:pt x="1019" y="1815"/>
                    <a:pt x="1026" y="1808"/>
                  </a:cubicBezTo>
                  <a:cubicBezTo>
                    <a:pt x="1033" y="1801"/>
                    <a:pt x="1032" y="1790"/>
                    <a:pt x="1044" y="1792"/>
                  </a:cubicBezTo>
                  <a:cubicBezTo>
                    <a:pt x="1055" y="1794"/>
                    <a:pt x="1062" y="1812"/>
                    <a:pt x="1062" y="1812"/>
                  </a:cubicBezTo>
                  <a:cubicBezTo>
                    <a:pt x="1026" y="1833"/>
                    <a:pt x="1026" y="1833"/>
                    <a:pt x="1026" y="1833"/>
                  </a:cubicBezTo>
                  <a:cubicBezTo>
                    <a:pt x="992" y="1859"/>
                    <a:pt x="992" y="1859"/>
                    <a:pt x="992" y="1859"/>
                  </a:cubicBezTo>
                  <a:cubicBezTo>
                    <a:pt x="992" y="1859"/>
                    <a:pt x="976" y="1863"/>
                    <a:pt x="990" y="1870"/>
                  </a:cubicBezTo>
                  <a:cubicBezTo>
                    <a:pt x="1004" y="1877"/>
                    <a:pt x="1011" y="1874"/>
                    <a:pt x="1027" y="1876"/>
                  </a:cubicBezTo>
                  <a:cubicBezTo>
                    <a:pt x="1043" y="1878"/>
                    <a:pt x="1082" y="1908"/>
                    <a:pt x="1091" y="1889"/>
                  </a:cubicBezTo>
                  <a:cubicBezTo>
                    <a:pt x="1099" y="1871"/>
                    <a:pt x="1102" y="1869"/>
                    <a:pt x="1108" y="1857"/>
                  </a:cubicBezTo>
                  <a:cubicBezTo>
                    <a:pt x="1115" y="1846"/>
                    <a:pt x="1113" y="1832"/>
                    <a:pt x="1129" y="1832"/>
                  </a:cubicBezTo>
                  <a:cubicBezTo>
                    <a:pt x="1145" y="1832"/>
                    <a:pt x="1161" y="1836"/>
                    <a:pt x="1161" y="1836"/>
                  </a:cubicBezTo>
                  <a:cubicBezTo>
                    <a:pt x="1147" y="1866"/>
                    <a:pt x="1147" y="1866"/>
                    <a:pt x="1147" y="1866"/>
                  </a:cubicBezTo>
                  <a:cubicBezTo>
                    <a:pt x="1147" y="1866"/>
                    <a:pt x="1175" y="1863"/>
                    <a:pt x="1186" y="1863"/>
                  </a:cubicBezTo>
                  <a:cubicBezTo>
                    <a:pt x="1197" y="1863"/>
                    <a:pt x="1200" y="1881"/>
                    <a:pt x="1216" y="1865"/>
                  </a:cubicBezTo>
                  <a:cubicBezTo>
                    <a:pt x="1232" y="1849"/>
                    <a:pt x="1234" y="1849"/>
                    <a:pt x="1250" y="1847"/>
                  </a:cubicBezTo>
                  <a:cubicBezTo>
                    <a:pt x="1266" y="1844"/>
                    <a:pt x="1288" y="1837"/>
                    <a:pt x="1295" y="1839"/>
                  </a:cubicBezTo>
                  <a:cubicBezTo>
                    <a:pt x="1302" y="1841"/>
                    <a:pt x="1316" y="1844"/>
                    <a:pt x="1323" y="1843"/>
                  </a:cubicBezTo>
                  <a:cubicBezTo>
                    <a:pt x="1329" y="1843"/>
                    <a:pt x="1364" y="1868"/>
                    <a:pt x="1371" y="1863"/>
                  </a:cubicBezTo>
                  <a:cubicBezTo>
                    <a:pt x="1374" y="1861"/>
                    <a:pt x="1387" y="1860"/>
                    <a:pt x="1399" y="1860"/>
                  </a:cubicBezTo>
                  <a:cubicBezTo>
                    <a:pt x="1281" y="1915"/>
                    <a:pt x="1150" y="1946"/>
                    <a:pt x="1011" y="19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 dirty="0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95326" y="3575955"/>
            <a:ext cx="10801351" cy="921962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2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95326" y="4957532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5326" y="5273166"/>
            <a:ext cx="10801351" cy="310871"/>
          </a:xfrm>
        </p:spPr>
        <p:txBody>
          <a:bodyPr vert="horz" lIns="91440" tIns="45720" rIns="91440" bIns="45720" rtlCol="0">
            <a:normAutofit/>
          </a:bodyPr>
          <a:lstStyle>
            <a:lvl1pPr marL="171442" marR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42" marR="0" lvl="0" indent="-171442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Data</a:t>
            </a:r>
          </a:p>
          <a:p>
            <a:pPr marL="171442" marR="0" lvl="0" indent="-171442" fontAlgn="auto">
              <a:spcAft>
                <a:spcPts val="0"/>
              </a:spcAft>
              <a:buClrTx/>
              <a:buSzTx/>
              <a:tabLst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072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7D2B-E11F-8D4D-8A8F-2EB856B6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C75C-DBED-DF47-97D6-B023797EECD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59C5-085B-6941-A745-550CDC419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531D2-20B6-064C-9F38-4B1E37A3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93422-D58D-E543-8A93-92AB11F7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CF28-5E41-9743-B2EF-BFDCEEF3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26158F2-12A5-024E-BC01-3D6DFCEBB04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4908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9684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CC9-8104-41F7-8711-C1EA2ED5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F8F0-BCBE-4FA6-B093-F094DBC5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9F269-B2CA-4C80-A694-77C85AC4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A935-73B7-4B32-A2A4-EB55C4E2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37E6-B072-4CEB-B8FA-DD442C92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887F-8D29-43BA-9D90-F2FE2592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A0659-85B0-4C19-B28B-C9FC8F77C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1C9C-4ED1-445C-9F6F-7549607B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C33E-0A52-40A4-820B-5B2601E0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0C48-8FF5-4499-867B-317A4B63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9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FA5B-2998-46D6-A8B4-5F0C9AB3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168A-3668-4882-B1F1-77469D06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A5A7-6D09-4632-B2E3-F5D7E78E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58AF-5C42-49E7-8536-86615B3E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A576-3C36-4759-AB66-286E53D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7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CB6-A9E0-400E-9997-A524E6AE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0B8A-0C2E-4C4E-9AEE-4B7465E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1122-1D5E-4EB8-8B6D-986EDD95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A5535-0152-4A42-A79D-B8E5A78B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950EF-A5FE-4E53-ABEA-FA222350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4EB5E-4C62-40CB-831E-9FE293A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9072-8261-49F7-942C-0E4EF4A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93F9-E6BF-43A8-A121-A8F06AB4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44DC7-DC54-4288-9116-73FFED694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AE2-8F98-4049-BA3A-F98A9C66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C3947-0606-4D04-AF03-664260C76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3D2AF-103A-4050-B6A7-344B3598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8F350C-F951-4210-921A-522314F2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A1546-C7AF-4222-AF95-8AA291A5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3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3ED1-B476-4832-AF73-A30223C4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D5295-97B3-457D-954C-4498D9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ED1E3-6554-41B6-A798-C14B0F5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541F7-7B4A-46A3-9A53-566DBE48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3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490FD-9DCB-4E7C-AC69-89CDB8A6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FC3D5-2E3F-458E-AFDB-0AB19813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53DAA-A3CB-4BC8-AE95-2EB88F11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0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74DD-C5BA-4F64-A726-32792EA0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17E9-5579-450F-98FA-90C32E7F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94310-6D35-4EA7-9C32-1DE03FD8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11E33-9319-4746-BC50-E0BFFFF8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5A196-0549-4106-9AE3-051A582E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15BF1-9599-48DD-B561-9051833C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C4C-D335-4388-A53B-AD7F32F4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799CC-C54A-4B31-986F-BE206A913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A131-BAB3-4F73-B3BF-D0A910A2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8150D-B67A-40CA-9BFD-F0FEC2BF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C2D8E-3266-44E6-B1A4-BE957AF4C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E7050-B0FD-4E63-A2D9-C1B888C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8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2C2EA-B494-40EF-881B-FB5B4645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729B-A25A-4A52-A0A6-65C70332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3E5-38D4-458F-8EA0-8B5E2C704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6FFB-50D0-4A39-BDE6-18C35D05766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4ECEF-CB6A-4456-B543-607D8A1FA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CAAC9-C229-4344-897B-B32B7EA1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96FA9-8263-4972-BFA3-21977B239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0" y="3208340"/>
            <a:ext cx="12192000" cy="3673475"/>
            <a:chOff x="0" y="3208338"/>
            <a:chExt cx="12192000" cy="3673475"/>
          </a:xfrm>
          <a:solidFill>
            <a:schemeClr val="accent1">
              <a:alpha val="10000"/>
            </a:schemeClr>
          </a:solidFill>
        </p:grpSpPr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9093200" y="3208338"/>
              <a:ext cx="1489075" cy="1439863"/>
            </a:xfrm>
            <a:custGeom>
              <a:avLst/>
              <a:gdLst>
                <a:gd name="T0" fmla="*/ 178 w 469"/>
                <a:gd name="T1" fmla="*/ 32 h 453"/>
                <a:gd name="T2" fmla="*/ 405 w 469"/>
                <a:gd name="T3" fmla="*/ 160 h 453"/>
                <a:gd name="T4" fmla="*/ 401 w 469"/>
                <a:gd name="T5" fmla="*/ 134 h 453"/>
                <a:gd name="T6" fmla="*/ 420 w 469"/>
                <a:gd name="T7" fmla="*/ 163 h 453"/>
                <a:gd name="T8" fmla="*/ 424 w 469"/>
                <a:gd name="T9" fmla="*/ 217 h 453"/>
                <a:gd name="T10" fmla="*/ 413 w 469"/>
                <a:gd name="T11" fmla="*/ 298 h 453"/>
                <a:gd name="T12" fmla="*/ 397 w 469"/>
                <a:gd name="T13" fmla="*/ 352 h 453"/>
                <a:gd name="T14" fmla="*/ 385 w 469"/>
                <a:gd name="T15" fmla="*/ 353 h 453"/>
                <a:gd name="T16" fmla="*/ 383 w 469"/>
                <a:gd name="T17" fmla="*/ 322 h 453"/>
                <a:gd name="T18" fmla="*/ 354 w 469"/>
                <a:gd name="T19" fmla="*/ 285 h 453"/>
                <a:gd name="T20" fmla="*/ 337 w 469"/>
                <a:gd name="T21" fmla="*/ 251 h 453"/>
                <a:gd name="T22" fmla="*/ 353 w 469"/>
                <a:gd name="T23" fmla="*/ 222 h 453"/>
                <a:gd name="T24" fmla="*/ 366 w 469"/>
                <a:gd name="T25" fmla="*/ 201 h 453"/>
                <a:gd name="T26" fmla="*/ 379 w 469"/>
                <a:gd name="T27" fmla="*/ 177 h 453"/>
                <a:gd name="T28" fmla="*/ 390 w 469"/>
                <a:gd name="T29" fmla="*/ 155 h 453"/>
                <a:gd name="T30" fmla="*/ 387 w 469"/>
                <a:gd name="T31" fmla="*/ 105 h 453"/>
                <a:gd name="T32" fmla="*/ 388 w 469"/>
                <a:gd name="T33" fmla="*/ 121 h 453"/>
                <a:gd name="T34" fmla="*/ 384 w 469"/>
                <a:gd name="T35" fmla="*/ 133 h 453"/>
                <a:gd name="T36" fmla="*/ 373 w 469"/>
                <a:gd name="T37" fmla="*/ 135 h 453"/>
                <a:gd name="T38" fmla="*/ 384 w 469"/>
                <a:gd name="T39" fmla="*/ 122 h 453"/>
                <a:gd name="T40" fmla="*/ 377 w 469"/>
                <a:gd name="T41" fmla="*/ 109 h 453"/>
                <a:gd name="T42" fmla="*/ 359 w 469"/>
                <a:gd name="T43" fmla="*/ 90 h 453"/>
                <a:gd name="T44" fmla="*/ 333 w 469"/>
                <a:gd name="T45" fmla="*/ 78 h 453"/>
                <a:gd name="T46" fmla="*/ 316 w 469"/>
                <a:gd name="T47" fmla="*/ 71 h 453"/>
                <a:gd name="T48" fmla="*/ 307 w 469"/>
                <a:gd name="T49" fmla="*/ 67 h 453"/>
                <a:gd name="T50" fmla="*/ 292 w 469"/>
                <a:gd name="T51" fmla="*/ 65 h 453"/>
                <a:gd name="T52" fmla="*/ 285 w 469"/>
                <a:gd name="T53" fmla="*/ 69 h 453"/>
                <a:gd name="T54" fmla="*/ 278 w 469"/>
                <a:gd name="T55" fmla="*/ 56 h 453"/>
                <a:gd name="T56" fmla="*/ 264 w 469"/>
                <a:gd name="T57" fmla="*/ 421 h 453"/>
                <a:gd name="T58" fmla="*/ 279 w 469"/>
                <a:gd name="T59" fmla="*/ 411 h 453"/>
                <a:gd name="T60" fmla="*/ 305 w 469"/>
                <a:gd name="T61" fmla="*/ 400 h 453"/>
                <a:gd name="T62" fmla="*/ 334 w 469"/>
                <a:gd name="T63" fmla="*/ 391 h 453"/>
                <a:gd name="T64" fmla="*/ 288 w 469"/>
                <a:gd name="T65" fmla="*/ 434 h 453"/>
                <a:gd name="T66" fmla="*/ 234 w 469"/>
                <a:gd name="T67" fmla="*/ 427 h 453"/>
                <a:gd name="T68" fmla="*/ 258 w 469"/>
                <a:gd name="T69" fmla="*/ 417 h 453"/>
                <a:gd name="T70" fmla="*/ 177 w 469"/>
                <a:gd name="T71" fmla="*/ 48 h 453"/>
                <a:gd name="T72" fmla="*/ 217 w 469"/>
                <a:gd name="T73" fmla="*/ 63 h 453"/>
                <a:gd name="T74" fmla="*/ 179 w 469"/>
                <a:gd name="T75" fmla="*/ 93 h 453"/>
                <a:gd name="T76" fmla="*/ 183 w 469"/>
                <a:gd name="T77" fmla="*/ 118 h 453"/>
                <a:gd name="T78" fmla="*/ 138 w 469"/>
                <a:gd name="T79" fmla="*/ 125 h 453"/>
                <a:gd name="T80" fmla="*/ 103 w 469"/>
                <a:gd name="T81" fmla="*/ 122 h 453"/>
                <a:gd name="T82" fmla="*/ 120 w 469"/>
                <a:gd name="T83" fmla="*/ 143 h 453"/>
                <a:gd name="T84" fmla="*/ 96 w 469"/>
                <a:gd name="T85" fmla="*/ 166 h 453"/>
                <a:gd name="T86" fmla="*/ 135 w 469"/>
                <a:gd name="T87" fmla="*/ 161 h 453"/>
                <a:gd name="T88" fmla="*/ 159 w 469"/>
                <a:gd name="T89" fmla="*/ 136 h 453"/>
                <a:gd name="T90" fmla="*/ 188 w 469"/>
                <a:gd name="T91" fmla="*/ 130 h 453"/>
                <a:gd name="T92" fmla="*/ 228 w 469"/>
                <a:gd name="T93" fmla="*/ 143 h 453"/>
                <a:gd name="T94" fmla="*/ 254 w 469"/>
                <a:gd name="T95" fmla="*/ 192 h 453"/>
                <a:gd name="T96" fmla="*/ 241 w 469"/>
                <a:gd name="T97" fmla="*/ 224 h 453"/>
                <a:gd name="T98" fmla="*/ 191 w 469"/>
                <a:gd name="T99" fmla="*/ 240 h 453"/>
                <a:gd name="T100" fmla="*/ 184 w 469"/>
                <a:gd name="T101" fmla="*/ 274 h 453"/>
                <a:gd name="T102" fmla="*/ 185 w 469"/>
                <a:gd name="T103" fmla="*/ 310 h 453"/>
                <a:gd name="T104" fmla="*/ 189 w 469"/>
                <a:gd name="T105" fmla="*/ 350 h 453"/>
                <a:gd name="T106" fmla="*/ 174 w 469"/>
                <a:gd name="T107" fmla="*/ 374 h 453"/>
                <a:gd name="T108" fmla="*/ 132 w 469"/>
                <a:gd name="T109" fmla="*/ 346 h 453"/>
                <a:gd name="T110" fmla="*/ 103 w 469"/>
                <a:gd name="T111" fmla="*/ 321 h 453"/>
                <a:gd name="T112" fmla="*/ 79 w 469"/>
                <a:gd name="T113" fmla="*/ 280 h 453"/>
                <a:gd name="T114" fmla="*/ 73 w 469"/>
                <a:gd name="T115" fmla="*/ 244 h 453"/>
                <a:gd name="T116" fmla="*/ 88 w 469"/>
                <a:gd name="T117" fmla="*/ 220 h 453"/>
                <a:gd name="T118" fmla="*/ 85 w 469"/>
                <a:gd name="T119" fmla="*/ 201 h 453"/>
                <a:gd name="T120" fmla="*/ 59 w 469"/>
                <a:gd name="T121" fmla="*/ 234 h 453"/>
                <a:gd name="T122" fmla="*/ 50 w 469"/>
                <a:gd name="T123" fmla="*/ 197 h 453"/>
                <a:gd name="T124" fmla="*/ 34 w 469"/>
                <a:gd name="T125" fmla="*/ 22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9" h="453">
                  <a:moveTo>
                    <a:pt x="81" y="388"/>
                  </a:moveTo>
                  <a:cubicBezTo>
                    <a:pt x="116" y="423"/>
                    <a:pt x="154" y="439"/>
                    <a:pt x="187" y="445"/>
                  </a:cubicBezTo>
                  <a:cubicBezTo>
                    <a:pt x="220" y="453"/>
                    <a:pt x="256" y="453"/>
                    <a:pt x="291" y="444"/>
                  </a:cubicBezTo>
                  <a:cubicBezTo>
                    <a:pt x="403" y="412"/>
                    <a:pt x="469" y="294"/>
                    <a:pt x="437" y="180"/>
                  </a:cubicBezTo>
                  <a:cubicBezTo>
                    <a:pt x="407" y="67"/>
                    <a:pt x="290" y="0"/>
                    <a:pt x="178" y="32"/>
                  </a:cubicBezTo>
                  <a:cubicBezTo>
                    <a:pt x="118" y="49"/>
                    <a:pt x="71" y="91"/>
                    <a:pt x="46" y="144"/>
                  </a:cubicBezTo>
                  <a:cubicBezTo>
                    <a:pt x="0" y="225"/>
                    <a:pt x="15" y="322"/>
                    <a:pt x="81" y="388"/>
                  </a:cubicBezTo>
                  <a:close/>
                  <a:moveTo>
                    <a:pt x="398" y="153"/>
                  </a:moveTo>
                  <a:cubicBezTo>
                    <a:pt x="400" y="155"/>
                    <a:pt x="400" y="155"/>
                    <a:pt x="400" y="155"/>
                  </a:cubicBezTo>
                  <a:cubicBezTo>
                    <a:pt x="400" y="155"/>
                    <a:pt x="401" y="157"/>
                    <a:pt x="405" y="160"/>
                  </a:cubicBezTo>
                  <a:cubicBezTo>
                    <a:pt x="408" y="163"/>
                    <a:pt x="405" y="160"/>
                    <a:pt x="405" y="158"/>
                  </a:cubicBezTo>
                  <a:cubicBezTo>
                    <a:pt x="406" y="157"/>
                    <a:pt x="406" y="157"/>
                    <a:pt x="407" y="155"/>
                  </a:cubicBezTo>
                  <a:cubicBezTo>
                    <a:pt x="407" y="155"/>
                    <a:pt x="407" y="149"/>
                    <a:pt x="406" y="147"/>
                  </a:cubicBezTo>
                  <a:cubicBezTo>
                    <a:pt x="405" y="146"/>
                    <a:pt x="404" y="144"/>
                    <a:pt x="403" y="143"/>
                  </a:cubicBezTo>
                  <a:cubicBezTo>
                    <a:pt x="402" y="141"/>
                    <a:pt x="402" y="140"/>
                    <a:pt x="401" y="134"/>
                  </a:cubicBezTo>
                  <a:cubicBezTo>
                    <a:pt x="400" y="129"/>
                    <a:pt x="400" y="129"/>
                    <a:pt x="399" y="128"/>
                  </a:cubicBezTo>
                  <a:cubicBezTo>
                    <a:pt x="398" y="126"/>
                    <a:pt x="399" y="125"/>
                    <a:pt x="398" y="123"/>
                  </a:cubicBezTo>
                  <a:cubicBezTo>
                    <a:pt x="398" y="122"/>
                    <a:pt x="399" y="122"/>
                    <a:pt x="400" y="122"/>
                  </a:cubicBezTo>
                  <a:cubicBezTo>
                    <a:pt x="408" y="132"/>
                    <a:pt x="414" y="144"/>
                    <a:pt x="419" y="157"/>
                  </a:cubicBezTo>
                  <a:cubicBezTo>
                    <a:pt x="419" y="159"/>
                    <a:pt x="420" y="161"/>
                    <a:pt x="420" y="163"/>
                  </a:cubicBezTo>
                  <a:cubicBezTo>
                    <a:pt x="420" y="165"/>
                    <a:pt x="419" y="164"/>
                    <a:pt x="417" y="169"/>
                  </a:cubicBezTo>
                  <a:cubicBezTo>
                    <a:pt x="416" y="173"/>
                    <a:pt x="415" y="172"/>
                    <a:pt x="415" y="176"/>
                  </a:cubicBezTo>
                  <a:cubicBezTo>
                    <a:pt x="414" y="179"/>
                    <a:pt x="415" y="176"/>
                    <a:pt x="420" y="184"/>
                  </a:cubicBezTo>
                  <a:cubicBezTo>
                    <a:pt x="425" y="191"/>
                    <a:pt x="419" y="200"/>
                    <a:pt x="419" y="200"/>
                  </a:cubicBezTo>
                  <a:cubicBezTo>
                    <a:pt x="419" y="200"/>
                    <a:pt x="420" y="202"/>
                    <a:pt x="424" y="217"/>
                  </a:cubicBezTo>
                  <a:cubicBezTo>
                    <a:pt x="428" y="233"/>
                    <a:pt x="423" y="238"/>
                    <a:pt x="420" y="248"/>
                  </a:cubicBezTo>
                  <a:cubicBezTo>
                    <a:pt x="417" y="258"/>
                    <a:pt x="419" y="254"/>
                    <a:pt x="418" y="258"/>
                  </a:cubicBezTo>
                  <a:cubicBezTo>
                    <a:pt x="417" y="262"/>
                    <a:pt x="417" y="260"/>
                    <a:pt x="413" y="266"/>
                  </a:cubicBezTo>
                  <a:cubicBezTo>
                    <a:pt x="408" y="273"/>
                    <a:pt x="413" y="272"/>
                    <a:pt x="413" y="283"/>
                  </a:cubicBezTo>
                  <a:cubicBezTo>
                    <a:pt x="414" y="294"/>
                    <a:pt x="411" y="289"/>
                    <a:pt x="413" y="298"/>
                  </a:cubicBezTo>
                  <a:cubicBezTo>
                    <a:pt x="413" y="308"/>
                    <a:pt x="411" y="301"/>
                    <a:pt x="408" y="307"/>
                  </a:cubicBezTo>
                  <a:cubicBezTo>
                    <a:pt x="406" y="313"/>
                    <a:pt x="408" y="307"/>
                    <a:pt x="406" y="316"/>
                  </a:cubicBezTo>
                  <a:cubicBezTo>
                    <a:pt x="404" y="325"/>
                    <a:pt x="404" y="321"/>
                    <a:pt x="404" y="325"/>
                  </a:cubicBezTo>
                  <a:cubicBezTo>
                    <a:pt x="403" y="329"/>
                    <a:pt x="401" y="327"/>
                    <a:pt x="399" y="345"/>
                  </a:cubicBezTo>
                  <a:cubicBezTo>
                    <a:pt x="398" y="362"/>
                    <a:pt x="399" y="348"/>
                    <a:pt x="397" y="352"/>
                  </a:cubicBezTo>
                  <a:cubicBezTo>
                    <a:pt x="395" y="357"/>
                    <a:pt x="392" y="355"/>
                    <a:pt x="387" y="363"/>
                  </a:cubicBezTo>
                  <a:cubicBezTo>
                    <a:pt x="381" y="371"/>
                    <a:pt x="385" y="366"/>
                    <a:pt x="381" y="371"/>
                  </a:cubicBezTo>
                  <a:cubicBezTo>
                    <a:pt x="376" y="377"/>
                    <a:pt x="379" y="370"/>
                    <a:pt x="379" y="368"/>
                  </a:cubicBezTo>
                  <a:cubicBezTo>
                    <a:pt x="378" y="366"/>
                    <a:pt x="380" y="364"/>
                    <a:pt x="382" y="362"/>
                  </a:cubicBezTo>
                  <a:cubicBezTo>
                    <a:pt x="384" y="359"/>
                    <a:pt x="384" y="356"/>
                    <a:pt x="385" y="353"/>
                  </a:cubicBezTo>
                  <a:cubicBezTo>
                    <a:pt x="386" y="350"/>
                    <a:pt x="385" y="350"/>
                    <a:pt x="386" y="347"/>
                  </a:cubicBezTo>
                  <a:cubicBezTo>
                    <a:pt x="387" y="344"/>
                    <a:pt x="388" y="342"/>
                    <a:pt x="390" y="337"/>
                  </a:cubicBezTo>
                  <a:cubicBezTo>
                    <a:pt x="391" y="332"/>
                    <a:pt x="387" y="334"/>
                    <a:pt x="386" y="333"/>
                  </a:cubicBezTo>
                  <a:cubicBezTo>
                    <a:pt x="385" y="331"/>
                    <a:pt x="384" y="332"/>
                    <a:pt x="383" y="330"/>
                  </a:cubicBezTo>
                  <a:cubicBezTo>
                    <a:pt x="382" y="328"/>
                    <a:pt x="381" y="325"/>
                    <a:pt x="383" y="322"/>
                  </a:cubicBezTo>
                  <a:cubicBezTo>
                    <a:pt x="384" y="318"/>
                    <a:pt x="374" y="308"/>
                    <a:pt x="373" y="306"/>
                  </a:cubicBezTo>
                  <a:cubicBezTo>
                    <a:pt x="372" y="305"/>
                    <a:pt x="370" y="297"/>
                    <a:pt x="370" y="297"/>
                  </a:cubicBezTo>
                  <a:cubicBezTo>
                    <a:pt x="370" y="297"/>
                    <a:pt x="366" y="295"/>
                    <a:pt x="364" y="295"/>
                  </a:cubicBezTo>
                  <a:cubicBezTo>
                    <a:pt x="362" y="294"/>
                    <a:pt x="357" y="292"/>
                    <a:pt x="354" y="290"/>
                  </a:cubicBezTo>
                  <a:cubicBezTo>
                    <a:pt x="351" y="289"/>
                    <a:pt x="354" y="285"/>
                    <a:pt x="354" y="285"/>
                  </a:cubicBezTo>
                  <a:cubicBezTo>
                    <a:pt x="354" y="285"/>
                    <a:pt x="351" y="282"/>
                    <a:pt x="349" y="281"/>
                  </a:cubicBezTo>
                  <a:cubicBezTo>
                    <a:pt x="348" y="279"/>
                    <a:pt x="347" y="274"/>
                    <a:pt x="347" y="272"/>
                  </a:cubicBezTo>
                  <a:cubicBezTo>
                    <a:pt x="346" y="271"/>
                    <a:pt x="347" y="267"/>
                    <a:pt x="347" y="264"/>
                  </a:cubicBezTo>
                  <a:cubicBezTo>
                    <a:pt x="348" y="262"/>
                    <a:pt x="346" y="259"/>
                    <a:pt x="344" y="258"/>
                  </a:cubicBezTo>
                  <a:cubicBezTo>
                    <a:pt x="343" y="257"/>
                    <a:pt x="339" y="252"/>
                    <a:pt x="337" y="251"/>
                  </a:cubicBezTo>
                  <a:cubicBezTo>
                    <a:pt x="334" y="251"/>
                    <a:pt x="333" y="248"/>
                    <a:pt x="331" y="245"/>
                  </a:cubicBezTo>
                  <a:cubicBezTo>
                    <a:pt x="330" y="241"/>
                    <a:pt x="332" y="240"/>
                    <a:pt x="334" y="240"/>
                  </a:cubicBezTo>
                  <a:cubicBezTo>
                    <a:pt x="334" y="239"/>
                    <a:pt x="336" y="237"/>
                    <a:pt x="340" y="233"/>
                  </a:cubicBezTo>
                  <a:cubicBezTo>
                    <a:pt x="344" y="229"/>
                    <a:pt x="342" y="227"/>
                    <a:pt x="343" y="225"/>
                  </a:cubicBezTo>
                  <a:cubicBezTo>
                    <a:pt x="345" y="223"/>
                    <a:pt x="349" y="222"/>
                    <a:pt x="353" y="222"/>
                  </a:cubicBezTo>
                  <a:cubicBezTo>
                    <a:pt x="357" y="220"/>
                    <a:pt x="353" y="219"/>
                    <a:pt x="354" y="218"/>
                  </a:cubicBezTo>
                  <a:cubicBezTo>
                    <a:pt x="355" y="217"/>
                    <a:pt x="358" y="215"/>
                    <a:pt x="361" y="213"/>
                  </a:cubicBezTo>
                  <a:cubicBezTo>
                    <a:pt x="364" y="210"/>
                    <a:pt x="361" y="208"/>
                    <a:pt x="361" y="208"/>
                  </a:cubicBezTo>
                  <a:cubicBezTo>
                    <a:pt x="361" y="208"/>
                    <a:pt x="365" y="206"/>
                    <a:pt x="366" y="205"/>
                  </a:cubicBezTo>
                  <a:cubicBezTo>
                    <a:pt x="367" y="205"/>
                    <a:pt x="367" y="202"/>
                    <a:pt x="366" y="201"/>
                  </a:cubicBezTo>
                  <a:cubicBezTo>
                    <a:pt x="366" y="200"/>
                    <a:pt x="365" y="195"/>
                    <a:pt x="365" y="195"/>
                  </a:cubicBezTo>
                  <a:cubicBezTo>
                    <a:pt x="365" y="195"/>
                    <a:pt x="364" y="190"/>
                    <a:pt x="367" y="189"/>
                  </a:cubicBezTo>
                  <a:cubicBezTo>
                    <a:pt x="369" y="187"/>
                    <a:pt x="367" y="185"/>
                    <a:pt x="368" y="185"/>
                  </a:cubicBezTo>
                  <a:cubicBezTo>
                    <a:pt x="369" y="184"/>
                    <a:pt x="373" y="182"/>
                    <a:pt x="375" y="182"/>
                  </a:cubicBezTo>
                  <a:cubicBezTo>
                    <a:pt x="375" y="181"/>
                    <a:pt x="379" y="179"/>
                    <a:pt x="379" y="177"/>
                  </a:cubicBezTo>
                  <a:cubicBezTo>
                    <a:pt x="379" y="175"/>
                    <a:pt x="378" y="172"/>
                    <a:pt x="379" y="171"/>
                  </a:cubicBezTo>
                  <a:cubicBezTo>
                    <a:pt x="381" y="170"/>
                    <a:pt x="381" y="167"/>
                    <a:pt x="381" y="164"/>
                  </a:cubicBezTo>
                  <a:cubicBezTo>
                    <a:pt x="381" y="162"/>
                    <a:pt x="382" y="161"/>
                    <a:pt x="383" y="160"/>
                  </a:cubicBezTo>
                  <a:cubicBezTo>
                    <a:pt x="384" y="160"/>
                    <a:pt x="390" y="161"/>
                    <a:pt x="391" y="160"/>
                  </a:cubicBezTo>
                  <a:cubicBezTo>
                    <a:pt x="393" y="159"/>
                    <a:pt x="390" y="157"/>
                    <a:pt x="390" y="155"/>
                  </a:cubicBezTo>
                  <a:cubicBezTo>
                    <a:pt x="391" y="153"/>
                    <a:pt x="391" y="154"/>
                    <a:pt x="394" y="152"/>
                  </a:cubicBezTo>
                  <a:cubicBezTo>
                    <a:pt x="397" y="151"/>
                    <a:pt x="398" y="153"/>
                    <a:pt x="398" y="153"/>
                  </a:cubicBezTo>
                  <a:close/>
                  <a:moveTo>
                    <a:pt x="274" y="42"/>
                  </a:moveTo>
                  <a:cubicBezTo>
                    <a:pt x="279" y="40"/>
                    <a:pt x="287" y="41"/>
                    <a:pt x="295" y="43"/>
                  </a:cubicBezTo>
                  <a:cubicBezTo>
                    <a:pt x="331" y="55"/>
                    <a:pt x="363" y="76"/>
                    <a:pt x="387" y="105"/>
                  </a:cubicBezTo>
                  <a:cubicBezTo>
                    <a:pt x="388" y="106"/>
                    <a:pt x="388" y="108"/>
                    <a:pt x="388" y="108"/>
                  </a:cubicBezTo>
                  <a:cubicBezTo>
                    <a:pt x="389" y="109"/>
                    <a:pt x="390" y="111"/>
                    <a:pt x="390" y="112"/>
                  </a:cubicBezTo>
                  <a:cubicBezTo>
                    <a:pt x="391" y="113"/>
                    <a:pt x="392" y="115"/>
                    <a:pt x="393" y="117"/>
                  </a:cubicBezTo>
                  <a:cubicBezTo>
                    <a:pt x="393" y="118"/>
                    <a:pt x="392" y="118"/>
                    <a:pt x="391" y="118"/>
                  </a:cubicBezTo>
                  <a:cubicBezTo>
                    <a:pt x="390" y="118"/>
                    <a:pt x="390" y="119"/>
                    <a:pt x="388" y="121"/>
                  </a:cubicBezTo>
                  <a:cubicBezTo>
                    <a:pt x="388" y="123"/>
                    <a:pt x="388" y="121"/>
                    <a:pt x="388" y="122"/>
                  </a:cubicBezTo>
                  <a:cubicBezTo>
                    <a:pt x="387" y="122"/>
                    <a:pt x="386" y="124"/>
                    <a:pt x="386" y="125"/>
                  </a:cubicBezTo>
                  <a:cubicBezTo>
                    <a:pt x="385" y="126"/>
                    <a:pt x="387" y="127"/>
                    <a:pt x="388" y="129"/>
                  </a:cubicBezTo>
                  <a:cubicBezTo>
                    <a:pt x="388" y="131"/>
                    <a:pt x="388" y="129"/>
                    <a:pt x="387" y="131"/>
                  </a:cubicBezTo>
                  <a:cubicBezTo>
                    <a:pt x="386" y="132"/>
                    <a:pt x="385" y="132"/>
                    <a:pt x="384" y="133"/>
                  </a:cubicBezTo>
                  <a:cubicBezTo>
                    <a:pt x="384" y="134"/>
                    <a:pt x="381" y="132"/>
                    <a:pt x="380" y="134"/>
                  </a:cubicBezTo>
                  <a:cubicBezTo>
                    <a:pt x="378" y="134"/>
                    <a:pt x="379" y="135"/>
                    <a:pt x="379" y="137"/>
                  </a:cubicBezTo>
                  <a:cubicBezTo>
                    <a:pt x="378" y="138"/>
                    <a:pt x="379" y="138"/>
                    <a:pt x="378" y="139"/>
                  </a:cubicBezTo>
                  <a:cubicBezTo>
                    <a:pt x="378" y="140"/>
                    <a:pt x="376" y="138"/>
                    <a:pt x="375" y="137"/>
                  </a:cubicBezTo>
                  <a:cubicBezTo>
                    <a:pt x="375" y="137"/>
                    <a:pt x="373" y="135"/>
                    <a:pt x="373" y="135"/>
                  </a:cubicBezTo>
                  <a:cubicBezTo>
                    <a:pt x="375" y="133"/>
                    <a:pt x="375" y="133"/>
                    <a:pt x="375" y="133"/>
                  </a:cubicBezTo>
                  <a:cubicBezTo>
                    <a:pt x="378" y="130"/>
                    <a:pt x="378" y="130"/>
                    <a:pt x="378" y="130"/>
                  </a:cubicBezTo>
                  <a:cubicBezTo>
                    <a:pt x="381" y="128"/>
                    <a:pt x="381" y="128"/>
                    <a:pt x="381" y="128"/>
                  </a:cubicBezTo>
                  <a:cubicBezTo>
                    <a:pt x="381" y="128"/>
                    <a:pt x="383" y="127"/>
                    <a:pt x="385" y="126"/>
                  </a:cubicBezTo>
                  <a:cubicBezTo>
                    <a:pt x="386" y="126"/>
                    <a:pt x="384" y="123"/>
                    <a:pt x="384" y="122"/>
                  </a:cubicBezTo>
                  <a:cubicBezTo>
                    <a:pt x="383" y="122"/>
                    <a:pt x="382" y="118"/>
                    <a:pt x="382" y="118"/>
                  </a:cubicBezTo>
                  <a:cubicBezTo>
                    <a:pt x="382" y="118"/>
                    <a:pt x="384" y="116"/>
                    <a:pt x="385" y="116"/>
                  </a:cubicBezTo>
                  <a:cubicBezTo>
                    <a:pt x="386" y="116"/>
                    <a:pt x="387" y="114"/>
                    <a:pt x="387" y="113"/>
                  </a:cubicBezTo>
                  <a:cubicBezTo>
                    <a:pt x="387" y="112"/>
                    <a:pt x="385" y="110"/>
                    <a:pt x="384" y="109"/>
                  </a:cubicBezTo>
                  <a:cubicBezTo>
                    <a:pt x="382" y="109"/>
                    <a:pt x="378" y="109"/>
                    <a:pt x="377" y="109"/>
                  </a:cubicBezTo>
                  <a:cubicBezTo>
                    <a:pt x="376" y="109"/>
                    <a:pt x="375" y="108"/>
                    <a:pt x="373" y="107"/>
                  </a:cubicBezTo>
                  <a:cubicBezTo>
                    <a:pt x="372" y="107"/>
                    <a:pt x="370" y="105"/>
                    <a:pt x="370" y="103"/>
                  </a:cubicBezTo>
                  <a:cubicBezTo>
                    <a:pt x="369" y="101"/>
                    <a:pt x="367" y="99"/>
                    <a:pt x="366" y="98"/>
                  </a:cubicBezTo>
                  <a:cubicBezTo>
                    <a:pt x="366" y="97"/>
                    <a:pt x="365" y="94"/>
                    <a:pt x="364" y="93"/>
                  </a:cubicBezTo>
                  <a:cubicBezTo>
                    <a:pt x="363" y="91"/>
                    <a:pt x="360" y="90"/>
                    <a:pt x="359" y="90"/>
                  </a:cubicBezTo>
                  <a:cubicBezTo>
                    <a:pt x="358" y="90"/>
                    <a:pt x="352" y="87"/>
                    <a:pt x="351" y="85"/>
                  </a:cubicBezTo>
                  <a:cubicBezTo>
                    <a:pt x="348" y="84"/>
                    <a:pt x="345" y="83"/>
                    <a:pt x="345" y="83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343" y="80"/>
                    <a:pt x="342" y="79"/>
                    <a:pt x="338" y="79"/>
                  </a:cubicBezTo>
                  <a:cubicBezTo>
                    <a:pt x="335" y="79"/>
                    <a:pt x="333" y="78"/>
                    <a:pt x="333" y="78"/>
                  </a:cubicBezTo>
                  <a:cubicBezTo>
                    <a:pt x="333" y="78"/>
                    <a:pt x="331" y="75"/>
                    <a:pt x="331" y="74"/>
                  </a:cubicBezTo>
                  <a:cubicBezTo>
                    <a:pt x="331" y="73"/>
                    <a:pt x="329" y="73"/>
                    <a:pt x="329" y="73"/>
                  </a:cubicBezTo>
                  <a:cubicBezTo>
                    <a:pt x="329" y="73"/>
                    <a:pt x="323" y="71"/>
                    <a:pt x="323" y="71"/>
                  </a:cubicBezTo>
                  <a:cubicBezTo>
                    <a:pt x="322" y="70"/>
                    <a:pt x="322" y="70"/>
                    <a:pt x="320" y="70"/>
                  </a:cubicBezTo>
                  <a:cubicBezTo>
                    <a:pt x="319" y="70"/>
                    <a:pt x="317" y="71"/>
                    <a:pt x="316" y="71"/>
                  </a:cubicBezTo>
                  <a:cubicBezTo>
                    <a:pt x="315" y="73"/>
                    <a:pt x="313" y="73"/>
                    <a:pt x="311" y="74"/>
                  </a:cubicBezTo>
                  <a:cubicBezTo>
                    <a:pt x="308" y="76"/>
                    <a:pt x="307" y="75"/>
                    <a:pt x="307" y="75"/>
                  </a:cubicBezTo>
                  <a:cubicBezTo>
                    <a:pt x="307" y="75"/>
                    <a:pt x="305" y="73"/>
                    <a:pt x="305" y="71"/>
                  </a:cubicBezTo>
                  <a:cubicBezTo>
                    <a:pt x="305" y="70"/>
                    <a:pt x="305" y="69"/>
                    <a:pt x="305" y="69"/>
                  </a:cubicBezTo>
                  <a:cubicBezTo>
                    <a:pt x="305" y="69"/>
                    <a:pt x="307" y="67"/>
                    <a:pt x="307" y="67"/>
                  </a:cubicBezTo>
                  <a:cubicBezTo>
                    <a:pt x="308" y="67"/>
                    <a:pt x="305" y="63"/>
                    <a:pt x="305" y="63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301" y="62"/>
                    <a:pt x="297" y="60"/>
                    <a:pt x="295" y="60"/>
                  </a:cubicBezTo>
                  <a:cubicBezTo>
                    <a:pt x="293" y="60"/>
                    <a:pt x="293" y="62"/>
                    <a:pt x="293" y="64"/>
                  </a:cubicBezTo>
                  <a:cubicBezTo>
                    <a:pt x="291" y="64"/>
                    <a:pt x="292" y="65"/>
                    <a:pt x="292" y="65"/>
                  </a:cubicBezTo>
                  <a:cubicBezTo>
                    <a:pt x="297" y="67"/>
                    <a:pt x="297" y="67"/>
                    <a:pt x="297" y="67"/>
                  </a:cubicBezTo>
                  <a:cubicBezTo>
                    <a:pt x="297" y="67"/>
                    <a:pt x="297" y="70"/>
                    <a:pt x="296" y="71"/>
                  </a:cubicBezTo>
                  <a:cubicBezTo>
                    <a:pt x="294" y="71"/>
                    <a:pt x="291" y="72"/>
                    <a:pt x="291" y="72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5" y="65"/>
                    <a:pt x="285" y="62"/>
                    <a:pt x="284" y="61"/>
                  </a:cubicBezTo>
                  <a:cubicBezTo>
                    <a:pt x="284" y="59"/>
                    <a:pt x="283" y="59"/>
                    <a:pt x="282" y="59"/>
                  </a:cubicBezTo>
                  <a:cubicBezTo>
                    <a:pt x="281" y="58"/>
                    <a:pt x="279" y="58"/>
                    <a:pt x="279" y="58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6"/>
                    <a:pt x="277" y="53"/>
                    <a:pt x="276" y="52"/>
                  </a:cubicBezTo>
                  <a:cubicBezTo>
                    <a:pt x="276" y="51"/>
                    <a:pt x="272" y="48"/>
                    <a:pt x="272" y="47"/>
                  </a:cubicBezTo>
                  <a:cubicBezTo>
                    <a:pt x="271" y="47"/>
                    <a:pt x="270" y="46"/>
                    <a:pt x="270" y="46"/>
                  </a:cubicBezTo>
                  <a:cubicBezTo>
                    <a:pt x="274" y="42"/>
                    <a:pt x="274" y="42"/>
                    <a:pt x="274" y="42"/>
                  </a:cubicBezTo>
                  <a:close/>
                  <a:moveTo>
                    <a:pt x="264" y="421"/>
                  </a:moveTo>
                  <a:cubicBezTo>
                    <a:pt x="266" y="423"/>
                    <a:pt x="266" y="423"/>
                    <a:pt x="269" y="427"/>
                  </a:cubicBezTo>
                  <a:cubicBezTo>
                    <a:pt x="272" y="430"/>
                    <a:pt x="278" y="421"/>
                    <a:pt x="281" y="420"/>
                  </a:cubicBezTo>
                  <a:cubicBezTo>
                    <a:pt x="284" y="419"/>
                    <a:pt x="286" y="419"/>
                    <a:pt x="288" y="416"/>
                  </a:cubicBezTo>
                  <a:cubicBezTo>
                    <a:pt x="291" y="414"/>
                    <a:pt x="287" y="414"/>
                    <a:pt x="287" y="414"/>
                  </a:cubicBezTo>
                  <a:cubicBezTo>
                    <a:pt x="279" y="411"/>
                    <a:pt x="279" y="411"/>
                    <a:pt x="279" y="411"/>
                  </a:cubicBezTo>
                  <a:cubicBezTo>
                    <a:pt x="270" y="409"/>
                    <a:pt x="270" y="409"/>
                    <a:pt x="270" y="409"/>
                  </a:cubicBezTo>
                  <a:cubicBezTo>
                    <a:pt x="270" y="409"/>
                    <a:pt x="270" y="405"/>
                    <a:pt x="273" y="404"/>
                  </a:cubicBezTo>
                  <a:cubicBezTo>
                    <a:pt x="275" y="403"/>
                    <a:pt x="276" y="405"/>
                    <a:pt x="278" y="406"/>
                  </a:cubicBezTo>
                  <a:cubicBezTo>
                    <a:pt x="279" y="407"/>
                    <a:pt x="293" y="402"/>
                    <a:pt x="293" y="402"/>
                  </a:cubicBezTo>
                  <a:cubicBezTo>
                    <a:pt x="293" y="402"/>
                    <a:pt x="301" y="403"/>
                    <a:pt x="305" y="400"/>
                  </a:cubicBezTo>
                  <a:cubicBezTo>
                    <a:pt x="308" y="397"/>
                    <a:pt x="305" y="400"/>
                    <a:pt x="305" y="395"/>
                  </a:cubicBezTo>
                  <a:cubicBezTo>
                    <a:pt x="306" y="390"/>
                    <a:pt x="312" y="396"/>
                    <a:pt x="316" y="397"/>
                  </a:cubicBezTo>
                  <a:cubicBezTo>
                    <a:pt x="319" y="397"/>
                    <a:pt x="319" y="396"/>
                    <a:pt x="328" y="395"/>
                  </a:cubicBezTo>
                  <a:cubicBezTo>
                    <a:pt x="337" y="394"/>
                    <a:pt x="334" y="394"/>
                    <a:pt x="334" y="394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34" y="391"/>
                    <a:pt x="338" y="392"/>
                    <a:pt x="341" y="394"/>
                  </a:cubicBezTo>
                  <a:cubicBezTo>
                    <a:pt x="344" y="395"/>
                    <a:pt x="347" y="394"/>
                    <a:pt x="349" y="393"/>
                  </a:cubicBezTo>
                  <a:cubicBezTo>
                    <a:pt x="351" y="392"/>
                    <a:pt x="352" y="401"/>
                    <a:pt x="352" y="401"/>
                  </a:cubicBezTo>
                  <a:cubicBezTo>
                    <a:pt x="352" y="402"/>
                    <a:pt x="352" y="403"/>
                    <a:pt x="351" y="404"/>
                  </a:cubicBezTo>
                  <a:cubicBezTo>
                    <a:pt x="332" y="417"/>
                    <a:pt x="312" y="427"/>
                    <a:pt x="288" y="434"/>
                  </a:cubicBezTo>
                  <a:cubicBezTo>
                    <a:pt x="260" y="442"/>
                    <a:pt x="232" y="443"/>
                    <a:pt x="205" y="439"/>
                  </a:cubicBezTo>
                  <a:cubicBezTo>
                    <a:pt x="207" y="438"/>
                    <a:pt x="209" y="438"/>
                    <a:pt x="211" y="438"/>
                  </a:cubicBezTo>
                  <a:cubicBezTo>
                    <a:pt x="212" y="439"/>
                    <a:pt x="218" y="432"/>
                    <a:pt x="219" y="431"/>
                  </a:cubicBezTo>
                  <a:cubicBezTo>
                    <a:pt x="220" y="430"/>
                    <a:pt x="223" y="429"/>
                    <a:pt x="225" y="429"/>
                  </a:cubicBezTo>
                  <a:cubicBezTo>
                    <a:pt x="226" y="427"/>
                    <a:pt x="231" y="428"/>
                    <a:pt x="234" y="427"/>
                  </a:cubicBezTo>
                  <a:cubicBezTo>
                    <a:pt x="237" y="427"/>
                    <a:pt x="238" y="427"/>
                    <a:pt x="242" y="429"/>
                  </a:cubicBezTo>
                  <a:cubicBezTo>
                    <a:pt x="246" y="432"/>
                    <a:pt x="246" y="427"/>
                    <a:pt x="248" y="427"/>
                  </a:cubicBezTo>
                  <a:cubicBezTo>
                    <a:pt x="250" y="426"/>
                    <a:pt x="256" y="425"/>
                    <a:pt x="256" y="425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5" y="418"/>
                    <a:pt x="258" y="417"/>
                  </a:cubicBezTo>
                  <a:cubicBezTo>
                    <a:pt x="261" y="416"/>
                    <a:pt x="261" y="419"/>
                    <a:pt x="264" y="421"/>
                  </a:cubicBezTo>
                  <a:close/>
                  <a:moveTo>
                    <a:pt x="175" y="43"/>
                  </a:move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7" y="46"/>
                    <a:pt x="178" y="47"/>
                  </a:cubicBezTo>
                  <a:cubicBezTo>
                    <a:pt x="180" y="48"/>
                    <a:pt x="177" y="48"/>
                    <a:pt x="177" y="48"/>
                  </a:cubicBezTo>
                  <a:cubicBezTo>
                    <a:pt x="177" y="48"/>
                    <a:pt x="170" y="55"/>
                    <a:pt x="170" y="56"/>
                  </a:cubicBezTo>
                  <a:cubicBezTo>
                    <a:pt x="170" y="58"/>
                    <a:pt x="174" y="58"/>
                    <a:pt x="181" y="55"/>
                  </a:cubicBezTo>
                  <a:cubicBezTo>
                    <a:pt x="188" y="53"/>
                    <a:pt x="185" y="55"/>
                    <a:pt x="193" y="48"/>
                  </a:cubicBezTo>
                  <a:cubicBezTo>
                    <a:pt x="201" y="41"/>
                    <a:pt x="203" y="53"/>
                    <a:pt x="208" y="55"/>
                  </a:cubicBezTo>
                  <a:cubicBezTo>
                    <a:pt x="213" y="58"/>
                    <a:pt x="214" y="58"/>
                    <a:pt x="217" y="63"/>
                  </a:cubicBezTo>
                  <a:cubicBezTo>
                    <a:pt x="222" y="68"/>
                    <a:pt x="217" y="63"/>
                    <a:pt x="212" y="69"/>
                  </a:cubicBezTo>
                  <a:cubicBezTo>
                    <a:pt x="208" y="74"/>
                    <a:pt x="211" y="70"/>
                    <a:pt x="207" y="71"/>
                  </a:cubicBezTo>
                  <a:cubicBezTo>
                    <a:pt x="203" y="71"/>
                    <a:pt x="195" y="71"/>
                    <a:pt x="192" y="72"/>
                  </a:cubicBezTo>
                  <a:cubicBezTo>
                    <a:pt x="189" y="72"/>
                    <a:pt x="188" y="73"/>
                    <a:pt x="191" y="82"/>
                  </a:cubicBezTo>
                  <a:cubicBezTo>
                    <a:pt x="193" y="91"/>
                    <a:pt x="191" y="82"/>
                    <a:pt x="179" y="93"/>
                  </a:cubicBezTo>
                  <a:cubicBezTo>
                    <a:pt x="167" y="103"/>
                    <a:pt x="183" y="99"/>
                    <a:pt x="173" y="103"/>
                  </a:cubicBezTo>
                  <a:cubicBezTo>
                    <a:pt x="164" y="109"/>
                    <a:pt x="176" y="106"/>
                    <a:pt x="184" y="107"/>
                  </a:cubicBezTo>
                  <a:cubicBezTo>
                    <a:pt x="193" y="108"/>
                    <a:pt x="188" y="106"/>
                    <a:pt x="196" y="111"/>
                  </a:cubicBezTo>
                  <a:cubicBezTo>
                    <a:pt x="202" y="116"/>
                    <a:pt x="196" y="115"/>
                    <a:pt x="193" y="117"/>
                  </a:cubicBezTo>
                  <a:cubicBezTo>
                    <a:pt x="191" y="119"/>
                    <a:pt x="185" y="119"/>
                    <a:pt x="183" y="118"/>
                  </a:cubicBezTo>
                  <a:cubicBezTo>
                    <a:pt x="180" y="117"/>
                    <a:pt x="178" y="118"/>
                    <a:pt x="178" y="118"/>
                  </a:cubicBezTo>
                  <a:cubicBezTo>
                    <a:pt x="178" y="118"/>
                    <a:pt x="171" y="114"/>
                    <a:pt x="167" y="119"/>
                  </a:cubicBezTo>
                  <a:cubicBezTo>
                    <a:pt x="162" y="124"/>
                    <a:pt x="167" y="119"/>
                    <a:pt x="165" y="119"/>
                  </a:cubicBezTo>
                  <a:cubicBezTo>
                    <a:pt x="163" y="117"/>
                    <a:pt x="161" y="119"/>
                    <a:pt x="158" y="117"/>
                  </a:cubicBezTo>
                  <a:cubicBezTo>
                    <a:pt x="156" y="116"/>
                    <a:pt x="150" y="115"/>
                    <a:pt x="138" y="125"/>
                  </a:cubicBezTo>
                  <a:cubicBezTo>
                    <a:pt x="126" y="134"/>
                    <a:pt x="139" y="129"/>
                    <a:pt x="134" y="134"/>
                  </a:cubicBezTo>
                  <a:cubicBezTo>
                    <a:pt x="128" y="138"/>
                    <a:pt x="132" y="136"/>
                    <a:pt x="130" y="132"/>
                  </a:cubicBezTo>
                  <a:cubicBezTo>
                    <a:pt x="129" y="129"/>
                    <a:pt x="127" y="123"/>
                    <a:pt x="125" y="123"/>
                  </a:cubicBezTo>
                  <a:cubicBezTo>
                    <a:pt x="123" y="123"/>
                    <a:pt x="122" y="125"/>
                    <a:pt x="120" y="127"/>
                  </a:cubicBezTo>
                  <a:cubicBezTo>
                    <a:pt x="117" y="130"/>
                    <a:pt x="108" y="117"/>
                    <a:pt x="103" y="122"/>
                  </a:cubicBezTo>
                  <a:cubicBezTo>
                    <a:pt x="97" y="126"/>
                    <a:pt x="101" y="123"/>
                    <a:pt x="96" y="129"/>
                  </a:cubicBezTo>
                  <a:cubicBezTo>
                    <a:pt x="91" y="135"/>
                    <a:pt x="98" y="135"/>
                    <a:pt x="102" y="138"/>
                  </a:cubicBezTo>
                  <a:cubicBezTo>
                    <a:pt x="106" y="140"/>
                    <a:pt x="103" y="135"/>
                    <a:pt x="108" y="132"/>
                  </a:cubicBezTo>
                  <a:cubicBezTo>
                    <a:pt x="113" y="129"/>
                    <a:pt x="111" y="133"/>
                    <a:pt x="120" y="138"/>
                  </a:cubicBezTo>
                  <a:cubicBezTo>
                    <a:pt x="130" y="143"/>
                    <a:pt x="120" y="138"/>
                    <a:pt x="120" y="143"/>
                  </a:cubicBezTo>
                  <a:cubicBezTo>
                    <a:pt x="120" y="147"/>
                    <a:pt x="114" y="143"/>
                    <a:pt x="110" y="146"/>
                  </a:cubicBezTo>
                  <a:cubicBezTo>
                    <a:pt x="106" y="148"/>
                    <a:pt x="108" y="148"/>
                    <a:pt x="102" y="150"/>
                  </a:cubicBezTo>
                  <a:cubicBezTo>
                    <a:pt x="97" y="153"/>
                    <a:pt x="102" y="150"/>
                    <a:pt x="102" y="154"/>
                  </a:cubicBezTo>
                  <a:cubicBezTo>
                    <a:pt x="102" y="158"/>
                    <a:pt x="99" y="155"/>
                    <a:pt x="94" y="160"/>
                  </a:cubicBezTo>
                  <a:cubicBezTo>
                    <a:pt x="90" y="164"/>
                    <a:pt x="93" y="162"/>
                    <a:pt x="96" y="166"/>
                  </a:cubicBezTo>
                  <a:cubicBezTo>
                    <a:pt x="99" y="169"/>
                    <a:pt x="98" y="165"/>
                    <a:pt x="100" y="164"/>
                  </a:cubicBezTo>
                  <a:cubicBezTo>
                    <a:pt x="101" y="162"/>
                    <a:pt x="102" y="162"/>
                    <a:pt x="107" y="163"/>
                  </a:cubicBezTo>
                  <a:cubicBezTo>
                    <a:pt x="112" y="164"/>
                    <a:pt x="112" y="162"/>
                    <a:pt x="114" y="163"/>
                  </a:cubicBezTo>
                  <a:cubicBezTo>
                    <a:pt x="117" y="163"/>
                    <a:pt x="117" y="160"/>
                    <a:pt x="127" y="157"/>
                  </a:cubicBezTo>
                  <a:cubicBezTo>
                    <a:pt x="138" y="152"/>
                    <a:pt x="127" y="157"/>
                    <a:pt x="135" y="161"/>
                  </a:cubicBezTo>
                  <a:cubicBezTo>
                    <a:pt x="143" y="165"/>
                    <a:pt x="135" y="161"/>
                    <a:pt x="140" y="160"/>
                  </a:cubicBezTo>
                  <a:cubicBezTo>
                    <a:pt x="144" y="158"/>
                    <a:pt x="144" y="156"/>
                    <a:pt x="147" y="154"/>
                  </a:cubicBezTo>
                  <a:cubicBezTo>
                    <a:pt x="149" y="152"/>
                    <a:pt x="148" y="151"/>
                    <a:pt x="153" y="149"/>
                  </a:cubicBezTo>
                  <a:cubicBezTo>
                    <a:pt x="159" y="148"/>
                    <a:pt x="153" y="149"/>
                    <a:pt x="159" y="147"/>
                  </a:cubicBezTo>
                  <a:cubicBezTo>
                    <a:pt x="164" y="146"/>
                    <a:pt x="160" y="143"/>
                    <a:pt x="159" y="136"/>
                  </a:cubicBezTo>
                  <a:cubicBezTo>
                    <a:pt x="157" y="129"/>
                    <a:pt x="159" y="136"/>
                    <a:pt x="162" y="134"/>
                  </a:cubicBezTo>
                  <a:cubicBezTo>
                    <a:pt x="165" y="133"/>
                    <a:pt x="164" y="133"/>
                    <a:pt x="165" y="132"/>
                  </a:cubicBezTo>
                  <a:cubicBezTo>
                    <a:pt x="167" y="132"/>
                    <a:pt x="165" y="132"/>
                    <a:pt x="174" y="132"/>
                  </a:cubicBezTo>
                  <a:cubicBezTo>
                    <a:pt x="182" y="131"/>
                    <a:pt x="176" y="131"/>
                    <a:pt x="179" y="131"/>
                  </a:cubicBezTo>
                  <a:cubicBezTo>
                    <a:pt x="182" y="130"/>
                    <a:pt x="183" y="130"/>
                    <a:pt x="188" y="130"/>
                  </a:cubicBezTo>
                  <a:cubicBezTo>
                    <a:pt x="192" y="129"/>
                    <a:pt x="191" y="129"/>
                    <a:pt x="193" y="129"/>
                  </a:cubicBezTo>
                  <a:cubicBezTo>
                    <a:pt x="195" y="129"/>
                    <a:pt x="200" y="132"/>
                    <a:pt x="203" y="134"/>
                  </a:cubicBezTo>
                  <a:cubicBezTo>
                    <a:pt x="207" y="136"/>
                    <a:pt x="212" y="137"/>
                    <a:pt x="216" y="135"/>
                  </a:cubicBezTo>
                  <a:cubicBezTo>
                    <a:pt x="220" y="133"/>
                    <a:pt x="219" y="135"/>
                    <a:pt x="222" y="136"/>
                  </a:cubicBezTo>
                  <a:cubicBezTo>
                    <a:pt x="223" y="137"/>
                    <a:pt x="227" y="141"/>
                    <a:pt x="228" y="143"/>
                  </a:cubicBezTo>
                  <a:cubicBezTo>
                    <a:pt x="229" y="144"/>
                    <a:pt x="237" y="146"/>
                    <a:pt x="243" y="152"/>
                  </a:cubicBezTo>
                  <a:cubicBezTo>
                    <a:pt x="250" y="160"/>
                    <a:pt x="249" y="158"/>
                    <a:pt x="247" y="170"/>
                  </a:cubicBezTo>
                  <a:cubicBezTo>
                    <a:pt x="245" y="183"/>
                    <a:pt x="251" y="173"/>
                    <a:pt x="253" y="178"/>
                  </a:cubicBezTo>
                  <a:cubicBezTo>
                    <a:pt x="254" y="184"/>
                    <a:pt x="255" y="181"/>
                    <a:pt x="258" y="185"/>
                  </a:cubicBezTo>
                  <a:cubicBezTo>
                    <a:pt x="261" y="189"/>
                    <a:pt x="258" y="185"/>
                    <a:pt x="254" y="192"/>
                  </a:cubicBezTo>
                  <a:cubicBezTo>
                    <a:pt x="251" y="199"/>
                    <a:pt x="254" y="192"/>
                    <a:pt x="252" y="197"/>
                  </a:cubicBezTo>
                  <a:cubicBezTo>
                    <a:pt x="250" y="202"/>
                    <a:pt x="252" y="200"/>
                    <a:pt x="253" y="204"/>
                  </a:cubicBezTo>
                  <a:cubicBezTo>
                    <a:pt x="253" y="209"/>
                    <a:pt x="252" y="207"/>
                    <a:pt x="249" y="211"/>
                  </a:cubicBezTo>
                  <a:cubicBezTo>
                    <a:pt x="245" y="214"/>
                    <a:pt x="247" y="213"/>
                    <a:pt x="246" y="219"/>
                  </a:cubicBezTo>
                  <a:cubicBezTo>
                    <a:pt x="246" y="223"/>
                    <a:pt x="244" y="220"/>
                    <a:pt x="241" y="224"/>
                  </a:cubicBezTo>
                  <a:cubicBezTo>
                    <a:pt x="237" y="228"/>
                    <a:pt x="230" y="228"/>
                    <a:pt x="225" y="229"/>
                  </a:cubicBezTo>
                  <a:cubicBezTo>
                    <a:pt x="219" y="231"/>
                    <a:pt x="217" y="231"/>
                    <a:pt x="213" y="231"/>
                  </a:cubicBezTo>
                  <a:cubicBezTo>
                    <a:pt x="208" y="230"/>
                    <a:pt x="203" y="232"/>
                    <a:pt x="200" y="231"/>
                  </a:cubicBezTo>
                  <a:cubicBezTo>
                    <a:pt x="197" y="229"/>
                    <a:pt x="194" y="231"/>
                    <a:pt x="193" y="232"/>
                  </a:cubicBezTo>
                  <a:cubicBezTo>
                    <a:pt x="193" y="233"/>
                    <a:pt x="194" y="235"/>
                    <a:pt x="191" y="240"/>
                  </a:cubicBezTo>
                  <a:cubicBezTo>
                    <a:pt x="187" y="244"/>
                    <a:pt x="187" y="240"/>
                    <a:pt x="184" y="240"/>
                  </a:cubicBezTo>
                  <a:cubicBezTo>
                    <a:pt x="181" y="240"/>
                    <a:pt x="175" y="247"/>
                    <a:pt x="175" y="247"/>
                  </a:cubicBezTo>
                  <a:cubicBezTo>
                    <a:pt x="175" y="247"/>
                    <a:pt x="177" y="251"/>
                    <a:pt x="180" y="257"/>
                  </a:cubicBezTo>
                  <a:cubicBezTo>
                    <a:pt x="183" y="262"/>
                    <a:pt x="180" y="257"/>
                    <a:pt x="181" y="260"/>
                  </a:cubicBezTo>
                  <a:cubicBezTo>
                    <a:pt x="182" y="264"/>
                    <a:pt x="184" y="274"/>
                    <a:pt x="184" y="274"/>
                  </a:cubicBezTo>
                  <a:cubicBezTo>
                    <a:pt x="184" y="274"/>
                    <a:pt x="182" y="277"/>
                    <a:pt x="181" y="282"/>
                  </a:cubicBezTo>
                  <a:cubicBezTo>
                    <a:pt x="179" y="287"/>
                    <a:pt x="179" y="286"/>
                    <a:pt x="179" y="288"/>
                  </a:cubicBezTo>
                  <a:cubicBezTo>
                    <a:pt x="179" y="289"/>
                    <a:pt x="176" y="294"/>
                    <a:pt x="176" y="297"/>
                  </a:cubicBezTo>
                  <a:cubicBezTo>
                    <a:pt x="176" y="299"/>
                    <a:pt x="176" y="301"/>
                    <a:pt x="176" y="305"/>
                  </a:cubicBezTo>
                  <a:cubicBezTo>
                    <a:pt x="177" y="309"/>
                    <a:pt x="181" y="308"/>
                    <a:pt x="185" y="310"/>
                  </a:cubicBezTo>
                  <a:cubicBezTo>
                    <a:pt x="190" y="312"/>
                    <a:pt x="188" y="313"/>
                    <a:pt x="191" y="319"/>
                  </a:cubicBezTo>
                  <a:cubicBezTo>
                    <a:pt x="194" y="325"/>
                    <a:pt x="191" y="319"/>
                    <a:pt x="195" y="324"/>
                  </a:cubicBezTo>
                  <a:cubicBezTo>
                    <a:pt x="199" y="330"/>
                    <a:pt x="195" y="327"/>
                    <a:pt x="193" y="332"/>
                  </a:cubicBezTo>
                  <a:cubicBezTo>
                    <a:pt x="190" y="337"/>
                    <a:pt x="190" y="334"/>
                    <a:pt x="188" y="342"/>
                  </a:cubicBezTo>
                  <a:cubicBezTo>
                    <a:pt x="187" y="348"/>
                    <a:pt x="188" y="344"/>
                    <a:pt x="189" y="350"/>
                  </a:cubicBezTo>
                  <a:cubicBezTo>
                    <a:pt x="190" y="355"/>
                    <a:pt x="189" y="350"/>
                    <a:pt x="191" y="355"/>
                  </a:cubicBezTo>
                  <a:cubicBezTo>
                    <a:pt x="193" y="361"/>
                    <a:pt x="191" y="355"/>
                    <a:pt x="190" y="363"/>
                  </a:cubicBezTo>
                  <a:cubicBezTo>
                    <a:pt x="188" y="372"/>
                    <a:pt x="190" y="367"/>
                    <a:pt x="188" y="375"/>
                  </a:cubicBezTo>
                  <a:cubicBezTo>
                    <a:pt x="186" y="382"/>
                    <a:pt x="188" y="375"/>
                    <a:pt x="186" y="375"/>
                  </a:cubicBezTo>
                  <a:cubicBezTo>
                    <a:pt x="184" y="376"/>
                    <a:pt x="176" y="375"/>
                    <a:pt x="174" y="374"/>
                  </a:cubicBezTo>
                  <a:cubicBezTo>
                    <a:pt x="172" y="372"/>
                    <a:pt x="162" y="371"/>
                    <a:pt x="159" y="372"/>
                  </a:cubicBezTo>
                  <a:cubicBezTo>
                    <a:pt x="156" y="372"/>
                    <a:pt x="155" y="366"/>
                    <a:pt x="155" y="366"/>
                  </a:cubicBezTo>
                  <a:cubicBezTo>
                    <a:pt x="144" y="362"/>
                    <a:pt x="144" y="362"/>
                    <a:pt x="144" y="362"/>
                  </a:cubicBezTo>
                  <a:cubicBezTo>
                    <a:pt x="134" y="353"/>
                    <a:pt x="134" y="353"/>
                    <a:pt x="134" y="353"/>
                  </a:cubicBezTo>
                  <a:cubicBezTo>
                    <a:pt x="134" y="353"/>
                    <a:pt x="132" y="347"/>
                    <a:pt x="132" y="346"/>
                  </a:cubicBezTo>
                  <a:cubicBezTo>
                    <a:pt x="132" y="344"/>
                    <a:pt x="127" y="345"/>
                    <a:pt x="125" y="345"/>
                  </a:cubicBezTo>
                  <a:cubicBezTo>
                    <a:pt x="123" y="345"/>
                    <a:pt x="122" y="342"/>
                    <a:pt x="121" y="341"/>
                  </a:cubicBezTo>
                  <a:cubicBezTo>
                    <a:pt x="120" y="340"/>
                    <a:pt x="114" y="336"/>
                    <a:pt x="110" y="336"/>
                  </a:cubicBezTo>
                  <a:cubicBezTo>
                    <a:pt x="106" y="336"/>
                    <a:pt x="111" y="327"/>
                    <a:pt x="111" y="327"/>
                  </a:cubicBezTo>
                  <a:cubicBezTo>
                    <a:pt x="111" y="327"/>
                    <a:pt x="105" y="325"/>
                    <a:pt x="103" y="321"/>
                  </a:cubicBezTo>
                  <a:cubicBezTo>
                    <a:pt x="102" y="318"/>
                    <a:pt x="100" y="310"/>
                    <a:pt x="100" y="308"/>
                  </a:cubicBezTo>
                  <a:cubicBezTo>
                    <a:pt x="100" y="306"/>
                    <a:pt x="98" y="299"/>
                    <a:pt x="98" y="299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89" y="286"/>
                    <a:pt x="87" y="285"/>
                  </a:cubicBezTo>
                  <a:cubicBezTo>
                    <a:pt x="86" y="284"/>
                    <a:pt x="81" y="279"/>
                    <a:pt x="79" y="280"/>
                  </a:cubicBezTo>
                  <a:cubicBezTo>
                    <a:pt x="76" y="281"/>
                    <a:pt x="73" y="266"/>
                    <a:pt x="73" y="266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3" y="252"/>
                    <a:pt x="63" y="251"/>
                  </a:cubicBezTo>
                  <a:cubicBezTo>
                    <a:pt x="62" y="249"/>
                    <a:pt x="65" y="245"/>
                    <a:pt x="65" y="245"/>
                  </a:cubicBezTo>
                  <a:cubicBezTo>
                    <a:pt x="65" y="245"/>
                    <a:pt x="70" y="243"/>
                    <a:pt x="73" y="244"/>
                  </a:cubicBezTo>
                  <a:cubicBezTo>
                    <a:pt x="77" y="245"/>
                    <a:pt x="76" y="244"/>
                    <a:pt x="77" y="243"/>
                  </a:cubicBezTo>
                  <a:cubicBezTo>
                    <a:pt x="79" y="243"/>
                    <a:pt x="79" y="242"/>
                    <a:pt x="82" y="240"/>
                  </a:cubicBezTo>
                  <a:cubicBezTo>
                    <a:pt x="85" y="239"/>
                    <a:pt x="82" y="236"/>
                    <a:pt x="80" y="234"/>
                  </a:cubicBezTo>
                  <a:cubicBezTo>
                    <a:pt x="80" y="231"/>
                    <a:pt x="85" y="230"/>
                    <a:pt x="86" y="229"/>
                  </a:cubicBezTo>
                  <a:cubicBezTo>
                    <a:pt x="88" y="228"/>
                    <a:pt x="87" y="222"/>
                    <a:pt x="88" y="220"/>
                  </a:cubicBezTo>
                  <a:cubicBezTo>
                    <a:pt x="89" y="219"/>
                    <a:pt x="89" y="216"/>
                    <a:pt x="90" y="212"/>
                  </a:cubicBezTo>
                  <a:cubicBezTo>
                    <a:pt x="91" y="207"/>
                    <a:pt x="93" y="208"/>
                    <a:pt x="94" y="207"/>
                  </a:cubicBezTo>
                  <a:cubicBezTo>
                    <a:pt x="97" y="206"/>
                    <a:pt x="92" y="202"/>
                    <a:pt x="94" y="196"/>
                  </a:cubicBezTo>
                  <a:cubicBezTo>
                    <a:pt x="95" y="191"/>
                    <a:pt x="88" y="196"/>
                    <a:pt x="88" y="196"/>
                  </a:cubicBezTo>
                  <a:cubicBezTo>
                    <a:pt x="88" y="196"/>
                    <a:pt x="88" y="196"/>
                    <a:pt x="85" y="201"/>
                  </a:cubicBezTo>
                  <a:cubicBezTo>
                    <a:pt x="82" y="205"/>
                    <a:pt x="84" y="203"/>
                    <a:pt x="83" y="208"/>
                  </a:cubicBezTo>
                  <a:cubicBezTo>
                    <a:pt x="81" y="212"/>
                    <a:pt x="84" y="214"/>
                    <a:pt x="83" y="216"/>
                  </a:cubicBezTo>
                  <a:cubicBezTo>
                    <a:pt x="83" y="217"/>
                    <a:pt x="77" y="220"/>
                    <a:pt x="76" y="224"/>
                  </a:cubicBezTo>
                  <a:cubicBezTo>
                    <a:pt x="75" y="228"/>
                    <a:pt x="73" y="233"/>
                    <a:pt x="73" y="233"/>
                  </a:cubicBezTo>
                  <a:cubicBezTo>
                    <a:pt x="73" y="233"/>
                    <a:pt x="62" y="234"/>
                    <a:pt x="59" y="234"/>
                  </a:cubicBezTo>
                  <a:cubicBezTo>
                    <a:pt x="58" y="233"/>
                    <a:pt x="55" y="228"/>
                    <a:pt x="55" y="228"/>
                  </a:cubicBezTo>
                  <a:cubicBezTo>
                    <a:pt x="55" y="228"/>
                    <a:pt x="52" y="223"/>
                    <a:pt x="51" y="221"/>
                  </a:cubicBezTo>
                  <a:cubicBezTo>
                    <a:pt x="50" y="219"/>
                    <a:pt x="51" y="211"/>
                    <a:pt x="51" y="211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9" y="204"/>
                    <a:pt x="52" y="199"/>
                    <a:pt x="50" y="197"/>
                  </a:cubicBezTo>
                  <a:cubicBezTo>
                    <a:pt x="49" y="195"/>
                    <a:pt x="50" y="197"/>
                    <a:pt x="49" y="198"/>
                  </a:cubicBezTo>
                  <a:cubicBezTo>
                    <a:pt x="47" y="199"/>
                    <a:pt x="42" y="201"/>
                    <a:pt x="42" y="203"/>
                  </a:cubicBezTo>
                  <a:cubicBezTo>
                    <a:pt x="41" y="205"/>
                    <a:pt x="41" y="212"/>
                    <a:pt x="39" y="214"/>
                  </a:cubicBezTo>
                  <a:cubicBezTo>
                    <a:pt x="38" y="217"/>
                    <a:pt x="37" y="216"/>
                    <a:pt x="36" y="220"/>
                  </a:cubicBezTo>
                  <a:cubicBezTo>
                    <a:pt x="35" y="223"/>
                    <a:pt x="35" y="223"/>
                    <a:pt x="34" y="223"/>
                  </a:cubicBezTo>
                  <a:cubicBezTo>
                    <a:pt x="39" y="141"/>
                    <a:pt x="94" y="68"/>
                    <a:pt x="1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4559300" y="4606926"/>
              <a:ext cx="1425575" cy="1390650"/>
            </a:xfrm>
            <a:custGeom>
              <a:avLst/>
              <a:gdLst>
                <a:gd name="T0" fmla="*/ 443 w 449"/>
                <a:gd name="T1" fmla="*/ 209 h 437"/>
                <a:gd name="T2" fmla="*/ 419 w 449"/>
                <a:gd name="T3" fmla="*/ 170 h 437"/>
                <a:gd name="T4" fmla="*/ 418 w 449"/>
                <a:gd name="T5" fmla="*/ 143 h 437"/>
                <a:gd name="T6" fmla="*/ 424 w 449"/>
                <a:gd name="T7" fmla="*/ 208 h 437"/>
                <a:gd name="T8" fmla="*/ 400 w 449"/>
                <a:gd name="T9" fmla="*/ 288 h 437"/>
                <a:gd name="T10" fmla="*/ 379 w 449"/>
                <a:gd name="T11" fmla="*/ 343 h 437"/>
                <a:gd name="T12" fmla="*/ 346 w 449"/>
                <a:gd name="T13" fmla="*/ 380 h 437"/>
                <a:gd name="T14" fmla="*/ 360 w 449"/>
                <a:gd name="T15" fmla="*/ 347 h 437"/>
                <a:gd name="T16" fmla="*/ 346 w 449"/>
                <a:gd name="T17" fmla="*/ 305 h 437"/>
                <a:gd name="T18" fmla="*/ 337 w 449"/>
                <a:gd name="T19" fmla="*/ 272 h 437"/>
                <a:gd name="T20" fmla="*/ 336 w 449"/>
                <a:gd name="T21" fmla="*/ 240 h 437"/>
                <a:gd name="T22" fmla="*/ 362 w 449"/>
                <a:gd name="T23" fmla="*/ 219 h 437"/>
                <a:gd name="T24" fmla="*/ 374 w 449"/>
                <a:gd name="T25" fmla="*/ 198 h 437"/>
                <a:gd name="T26" fmla="*/ 393 w 449"/>
                <a:gd name="T27" fmla="*/ 178 h 437"/>
                <a:gd name="T28" fmla="*/ 411 w 449"/>
                <a:gd name="T29" fmla="*/ 176 h 437"/>
                <a:gd name="T30" fmla="*/ 409 w 449"/>
                <a:gd name="T31" fmla="*/ 124 h 437"/>
                <a:gd name="T32" fmla="*/ 407 w 449"/>
                <a:gd name="T33" fmla="*/ 140 h 437"/>
                <a:gd name="T34" fmla="*/ 400 w 449"/>
                <a:gd name="T35" fmla="*/ 151 h 437"/>
                <a:gd name="T36" fmla="*/ 390 w 449"/>
                <a:gd name="T37" fmla="*/ 151 h 437"/>
                <a:gd name="T38" fmla="*/ 400 w 449"/>
                <a:gd name="T39" fmla="*/ 140 h 437"/>
                <a:gd name="T40" fmla="*/ 398 w 449"/>
                <a:gd name="T41" fmla="*/ 126 h 437"/>
                <a:gd name="T42" fmla="*/ 385 w 449"/>
                <a:gd name="T43" fmla="*/ 103 h 437"/>
                <a:gd name="T44" fmla="*/ 362 w 449"/>
                <a:gd name="T45" fmla="*/ 87 h 437"/>
                <a:gd name="T46" fmla="*/ 346 w 449"/>
                <a:gd name="T47" fmla="*/ 76 h 437"/>
                <a:gd name="T48" fmla="*/ 339 w 449"/>
                <a:gd name="T49" fmla="*/ 70 h 437"/>
                <a:gd name="T50" fmla="*/ 325 w 449"/>
                <a:gd name="T51" fmla="*/ 65 h 437"/>
                <a:gd name="T52" fmla="*/ 316 w 449"/>
                <a:gd name="T53" fmla="*/ 67 h 437"/>
                <a:gd name="T54" fmla="*/ 312 w 449"/>
                <a:gd name="T55" fmla="*/ 53 h 437"/>
                <a:gd name="T56" fmla="*/ 269 w 449"/>
                <a:gd name="T57" fmla="*/ 391 h 437"/>
                <a:gd name="T58" fmla="*/ 303 w 449"/>
                <a:gd name="T59" fmla="*/ 397 h 437"/>
                <a:gd name="T60" fmla="*/ 161 w 449"/>
                <a:gd name="T61" fmla="*/ 412 h 437"/>
                <a:gd name="T62" fmla="*/ 200 w 449"/>
                <a:gd name="T63" fmla="*/ 411 h 437"/>
                <a:gd name="T64" fmla="*/ 222 w 449"/>
                <a:gd name="T65" fmla="*/ 407 h 437"/>
                <a:gd name="T66" fmla="*/ 239 w 449"/>
                <a:gd name="T67" fmla="*/ 400 h 437"/>
                <a:gd name="T68" fmla="*/ 267 w 449"/>
                <a:gd name="T69" fmla="*/ 395 h 437"/>
                <a:gd name="T70" fmla="*/ 218 w 449"/>
                <a:gd name="T71" fmla="*/ 22 h 437"/>
                <a:gd name="T72" fmla="*/ 245 w 449"/>
                <a:gd name="T73" fmla="*/ 37 h 437"/>
                <a:gd name="T74" fmla="*/ 222 w 449"/>
                <a:gd name="T75" fmla="*/ 60 h 437"/>
                <a:gd name="T76" fmla="*/ 217 w 449"/>
                <a:gd name="T77" fmla="*/ 95 h 437"/>
                <a:gd name="T78" fmla="*/ 183 w 449"/>
                <a:gd name="T79" fmla="*/ 87 h 437"/>
                <a:gd name="T80" fmla="*/ 144 w 449"/>
                <a:gd name="T81" fmla="*/ 88 h 437"/>
                <a:gd name="T82" fmla="*/ 142 w 449"/>
                <a:gd name="T83" fmla="*/ 99 h 437"/>
                <a:gd name="T84" fmla="*/ 112 w 449"/>
                <a:gd name="T85" fmla="*/ 115 h 437"/>
                <a:gd name="T86" fmla="*/ 145 w 449"/>
                <a:gd name="T87" fmla="*/ 119 h 437"/>
                <a:gd name="T88" fmla="*/ 177 w 449"/>
                <a:gd name="T89" fmla="*/ 116 h 437"/>
                <a:gd name="T90" fmla="*/ 201 w 449"/>
                <a:gd name="T91" fmla="*/ 104 h 437"/>
                <a:gd name="T92" fmla="*/ 240 w 449"/>
                <a:gd name="T93" fmla="*/ 119 h 437"/>
                <a:gd name="T94" fmla="*/ 266 w 449"/>
                <a:gd name="T95" fmla="*/ 175 h 437"/>
                <a:gd name="T96" fmla="*/ 248 w 449"/>
                <a:gd name="T97" fmla="*/ 205 h 437"/>
                <a:gd name="T98" fmla="*/ 193 w 449"/>
                <a:gd name="T99" fmla="*/ 206 h 437"/>
                <a:gd name="T100" fmla="*/ 175 w 449"/>
                <a:gd name="T101" fmla="*/ 232 h 437"/>
                <a:gd name="T102" fmla="*/ 162 w 449"/>
                <a:gd name="T103" fmla="*/ 274 h 437"/>
                <a:gd name="T104" fmla="*/ 166 w 449"/>
                <a:gd name="T105" fmla="*/ 313 h 437"/>
                <a:gd name="T106" fmla="*/ 156 w 449"/>
                <a:gd name="T107" fmla="*/ 345 h 437"/>
                <a:gd name="T108" fmla="*/ 108 w 449"/>
                <a:gd name="T109" fmla="*/ 312 h 437"/>
                <a:gd name="T110" fmla="*/ 93 w 449"/>
                <a:gd name="T111" fmla="*/ 282 h 437"/>
                <a:gd name="T112" fmla="*/ 78 w 449"/>
                <a:gd name="T113" fmla="*/ 236 h 437"/>
                <a:gd name="T114" fmla="*/ 66 w 449"/>
                <a:gd name="T115" fmla="*/ 191 h 437"/>
                <a:gd name="T116" fmla="*/ 89 w 449"/>
                <a:gd name="T117" fmla="*/ 181 h 437"/>
                <a:gd name="T118" fmla="*/ 97 w 449"/>
                <a:gd name="T119" fmla="*/ 149 h 437"/>
                <a:gd name="T120" fmla="*/ 75 w 449"/>
                <a:gd name="T121" fmla="*/ 182 h 437"/>
                <a:gd name="T122" fmla="*/ 58 w 449"/>
                <a:gd name="T123" fmla="*/ 148 h 437"/>
                <a:gd name="T124" fmla="*/ 42 w 449"/>
                <a:gd name="T125" fmla="*/ 1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437">
                  <a:moveTo>
                    <a:pt x="67" y="89"/>
                  </a:moveTo>
                  <a:cubicBezTo>
                    <a:pt x="6" y="159"/>
                    <a:pt x="0" y="257"/>
                    <a:pt x="51" y="335"/>
                  </a:cubicBezTo>
                  <a:cubicBezTo>
                    <a:pt x="78" y="377"/>
                    <a:pt x="111" y="401"/>
                    <a:pt x="142" y="414"/>
                  </a:cubicBezTo>
                  <a:cubicBezTo>
                    <a:pt x="173" y="429"/>
                    <a:pt x="208" y="437"/>
                    <a:pt x="244" y="435"/>
                  </a:cubicBezTo>
                  <a:cubicBezTo>
                    <a:pt x="360" y="428"/>
                    <a:pt x="449" y="327"/>
                    <a:pt x="443" y="209"/>
                  </a:cubicBezTo>
                  <a:cubicBezTo>
                    <a:pt x="436" y="91"/>
                    <a:pt x="336" y="0"/>
                    <a:pt x="221" y="7"/>
                  </a:cubicBezTo>
                  <a:cubicBezTo>
                    <a:pt x="158" y="11"/>
                    <a:pt x="103" y="42"/>
                    <a:pt x="67" y="89"/>
                  </a:cubicBezTo>
                  <a:close/>
                  <a:moveTo>
                    <a:pt x="416" y="180"/>
                  </a:moveTo>
                  <a:cubicBezTo>
                    <a:pt x="416" y="179"/>
                    <a:pt x="416" y="179"/>
                    <a:pt x="417" y="178"/>
                  </a:cubicBezTo>
                  <a:cubicBezTo>
                    <a:pt x="418" y="177"/>
                    <a:pt x="419" y="172"/>
                    <a:pt x="419" y="170"/>
                  </a:cubicBezTo>
                  <a:cubicBezTo>
                    <a:pt x="418" y="168"/>
                    <a:pt x="417" y="166"/>
                    <a:pt x="416" y="164"/>
                  </a:cubicBezTo>
                  <a:cubicBezTo>
                    <a:pt x="416" y="163"/>
                    <a:pt x="417" y="161"/>
                    <a:pt x="416" y="156"/>
                  </a:cubicBezTo>
                  <a:cubicBezTo>
                    <a:pt x="416" y="151"/>
                    <a:pt x="416" y="151"/>
                    <a:pt x="416" y="150"/>
                  </a:cubicBezTo>
                  <a:cubicBezTo>
                    <a:pt x="416" y="148"/>
                    <a:pt x="416" y="147"/>
                    <a:pt x="416" y="145"/>
                  </a:cubicBezTo>
                  <a:cubicBezTo>
                    <a:pt x="416" y="144"/>
                    <a:pt x="418" y="144"/>
                    <a:pt x="418" y="143"/>
                  </a:cubicBezTo>
                  <a:cubicBezTo>
                    <a:pt x="423" y="156"/>
                    <a:pt x="427" y="169"/>
                    <a:pt x="430" y="182"/>
                  </a:cubicBezTo>
                  <a:cubicBezTo>
                    <a:pt x="430" y="184"/>
                    <a:pt x="429" y="186"/>
                    <a:pt x="428" y="188"/>
                  </a:cubicBezTo>
                  <a:cubicBezTo>
                    <a:pt x="428" y="190"/>
                    <a:pt x="428" y="189"/>
                    <a:pt x="425" y="193"/>
                  </a:cubicBezTo>
                  <a:cubicBezTo>
                    <a:pt x="423" y="197"/>
                    <a:pt x="422" y="197"/>
                    <a:pt x="421" y="199"/>
                  </a:cubicBezTo>
                  <a:cubicBezTo>
                    <a:pt x="421" y="202"/>
                    <a:pt x="421" y="199"/>
                    <a:pt x="424" y="208"/>
                  </a:cubicBezTo>
                  <a:cubicBezTo>
                    <a:pt x="427" y="217"/>
                    <a:pt x="420" y="224"/>
                    <a:pt x="420" y="224"/>
                  </a:cubicBezTo>
                  <a:cubicBezTo>
                    <a:pt x="420" y="224"/>
                    <a:pt x="421" y="227"/>
                    <a:pt x="421" y="243"/>
                  </a:cubicBezTo>
                  <a:cubicBezTo>
                    <a:pt x="422" y="258"/>
                    <a:pt x="416" y="262"/>
                    <a:pt x="411" y="272"/>
                  </a:cubicBezTo>
                  <a:cubicBezTo>
                    <a:pt x="407" y="281"/>
                    <a:pt x="409" y="278"/>
                    <a:pt x="407" y="281"/>
                  </a:cubicBezTo>
                  <a:cubicBezTo>
                    <a:pt x="405" y="285"/>
                    <a:pt x="405" y="282"/>
                    <a:pt x="400" y="288"/>
                  </a:cubicBezTo>
                  <a:cubicBezTo>
                    <a:pt x="395" y="293"/>
                    <a:pt x="399" y="293"/>
                    <a:pt x="397" y="304"/>
                  </a:cubicBezTo>
                  <a:cubicBezTo>
                    <a:pt x="395" y="315"/>
                    <a:pt x="395" y="309"/>
                    <a:pt x="393" y="319"/>
                  </a:cubicBezTo>
                  <a:cubicBezTo>
                    <a:pt x="392" y="328"/>
                    <a:pt x="391" y="321"/>
                    <a:pt x="387" y="327"/>
                  </a:cubicBezTo>
                  <a:cubicBezTo>
                    <a:pt x="384" y="332"/>
                    <a:pt x="387" y="327"/>
                    <a:pt x="383" y="335"/>
                  </a:cubicBezTo>
                  <a:cubicBezTo>
                    <a:pt x="380" y="343"/>
                    <a:pt x="380" y="339"/>
                    <a:pt x="379" y="343"/>
                  </a:cubicBezTo>
                  <a:cubicBezTo>
                    <a:pt x="378" y="347"/>
                    <a:pt x="376" y="345"/>
                    <a:pt x="371" y="362"/>
                  </a:cubicBezTo>
                  <a:cubicBezTo>
                    <a:pt x="366" y="379"/>
                    <a:pt x="369" y="364"/>
                    <a:pt x="367" y="368"/>
                  </a:cubicBezTo>
                  <a:cubicBezTo>
                    <a:pt x="364" y="372"/>
                    <a:pt x="362" y="370"/>
                    <a:pt x="354" y="377"/>
                  </a:cubicBezTo>
                  <a:cubicBezTo>
                    <a:pt x="348" y="383"/>
                    <a:pt x="352" y="379"/>
                    <a:pt x="347" y="383"/>
                  </a:cubicBezTo>
                  <a:cubicBezTo>
                    <a:pt x="341" y="388"/>
                    <a:pt x="346" y="382"/>
                    <a:pt x="346" y="380"/>
                  </a:cubicBezTo>
                  <a:cubicBezTo>
                    <a:pt x="346" y="378"/>
                    <a:pt x="348" y="376"/>
                    <a:pt x="350" y="374"/>
                  </a:cubicBezTo>
                  <a:cubicBezTo>
                    <a:pt x="352" y="372"/>
                    <a:pt x="353" y="369"/>
                    <a:pt x="355" y="367"/>
                  </a:cubicBezTo>
                  <a:cubicBezTo>
                    <a:pt x="357" y="364"/>
                    <a:pt x="356" y="363"/>
                    <a:pt x="357" y="360"/>
                  </a:cubicBezTo>
                  <a:cubicBezTo>
                    <a:pt x="359" y="358"/>
                    <a:pt x="360" y="357"/>
                    <a:pt x="363" y="352"/>
                  </a:cubicBezTo>
                  <a:cubicBezTo>
                    <a:pt x="366" y="347"/>
                    <a:pt x="361" y="349"/>
                    <a:pt x="360" y="347"/>
                  </a:cubicBezTo>
                  <a:cubicBezTo>
                    <a:pt x="359" y="345"/>
                    <a:pt x="359" y="346"/>
                    <a:pt x="357" y="344"/>
                  </a:cubicBezTo>
                  <a:cubicBezTo>
                    <a:pt x="357" y="342"/>
                    <a:pt x="357" y="339"/>
                    <a:pt x="359" y="336"/>
                  </a:cubicBezTo>
                  <a:cubicBezTo>
                    <a:pt x="362" y="333"/>
                    <a:pt x="354" y="320"/>
                    <a:pt x="353" y="318"/>
                  </a:cubicBezTo>
                  <a:cubicBezTo>
                    <a:pt x="353" y="317"/>
                    <a:pt x="352" y="308"/>
                    <a:pt x="352" y="308"/>
                  </a:cubicBezTo>
                  <a:cubicBezTo>
                    <a:pt x="352" y="308"/>
                    <a:pt x="349" y="305"/>
                    <a:pt x="346" y="305"/>
                  </a:cubicBezTo>
                  <a:cubicBezTo>
                    <a:pt x="345" y="304"/>
                    <a:pt x="340" y="301"/>
                    <a:pt x="338" y="299"/>
                  </a:cubicBezTo>
                  <a:cubicBezTo>
                    <a:pt x="335" y="296"/>
                    <a:pt x="339" y="293"/>
                    <a:pt x="339" y="293"/>
                  </a:cubicBezTo>
                  <a:cubicBezTo>
                    <a:pt x="339" y="293"/>
                    <a:pt x="336" y="290"/>
                    <a:pt x="336" y="288"/>
                  </a:cubicBezTo>
                  <a:cubicBezTo>
                    <a:pt x="334" y="286"/>
                    <a:pt x="334" y="281"/>
                    <a:pt x="334" y="279"/>
                  </a:cubicBezTo>
                  <a:cubicBezTo>
                    <a:pt x="334" y="278"/>
                    <a:pt x="336" y="275"/>
                    <a:pt x="337" y="272"/>
                  </a:cubicBezTo>
                  <a:cubicBezTo>
                    <a:pt x="338" y="269"/>
                    <a:pt x="337" y="267"/>
                    <a:pt x="336" y="265"/>
                  </a:cubicBezTo>
                  <a:cubicBezTo>
                    <a:pt x="334" y="264"/>
                    <a:pt x="331" y="258"/>
                    <a:pt x="329" y="257"/>
                  </a:cubicBezTo>
                  <a:cubicBezTo>
                    <a:pt x="327" y="255"/>
                    <a:pt x="327" y="253"/>
                    <a:pt x="325" y="249"/>
                  </a:cubicBezTo>
                  <a:cubicBezTo>
                    <a:pt x="325" y="245"/>
                    <a:pt x="327" y="245"/>
                    <a:pt x="328" y="244"/>
                  </a:cubicBezTo>
                  <a:cubicBezTo>
                    <a:pt x="330" y="244"/>
                    <a:pt x="331" y="243"/>
                    <a:pt x="336" y="240"/>
                  </a:cubicBezTo>
                  <a:cubicBezTo>
                    <a:pt x="341" y="236"/>
                    <a:pt x="339" y="234"/>
                    <a:pt x="341" y="232"/>
                  </a:cubicBezTo>
                  <a:cubicBezTo>
                    <a:pt x="343" y="231"/>
                    <a:pt x="347" y="231"/>
                    <a:pt x="351" y="231"/>
                  </a:cubicBezTo>
                  <a:cubicBezTo>
                    <a:pt x="356" y="231"/>
                    <a:pt x="352" y="228"/>
                    <a:pt x="353" y="227"/>
                  </a:cubicBezTo>
                  <a:cubicBezTo>
                    <a:pt x="354" y="227"/>
                    <a:pt x="357" y="226"/>
                    <a:pt x="361" y="224"/>
                  </a:cubicBezTo>
                  <a:cubicBezTo>
                    <a:pt x="365" y="222"/>
                    <a:pt x="362" y="219"/>
                    <a:pt x="362" y="219"/>
                  </a:cubicBezTo>
                  <a:cubicBezTo>
                    <a:pt x="362" y="219"/>
                    <a:pt x="366" y="218"/>
                    <a:pt x="368" y="218"/>
                  </a:cubicBezTo>
                  <a:cubicBezTo>
                    <a:pt x="369" y="217"/>
                    <a:pt x="369" y="215"/>
                    <a:pt x="369" y="214"/>
                  </a:cubicBezTo>
                  <a:cubicBezTo>
                    <a:pt x="368" y="212"/>
                    <a:pt x="369" y="208"/>
                    <a:pt x="369" y="208"/>
                  </a:cubicBezTo>
                  <a:cubicBezTo>
                    <a:pt x="369" y="208"/>
                    <a:pt x="369" y="203"/>
                    <a:pt x="372" y="202"/>
                  </a:cubicBezTo>
                  <a:cubicBezTo>
                    <a:pt x="374" y="201"/>
                    <a:pt x="372" y="199"/>
                    <a:pt x="374" y="198"/>
                  </a:cubicBezTo>
                  <a:cubicBezTo>
                    <a:pt x="375" y="197"/>
                    <a:pt x="380" y="197"/>
                    <a:pt x="381" y="197"/>
                  </a:cubicBezTo>
                  <a:cubicBezTo>
                    <a:pt x="381" y="197"/>
                    <a:pt x="386" y="195"/>
                    <a:pt x="386" y="193"/>
                  </a:cubicBezTo>
                  <a:cubicBezTo>
                    <a:pt x="387" y="191"/>
                    <a:pt x="386" y="188"/>
                    <a:pt x="388" y="187"/>
                  </a:cubicBezTo>
                  <a:cubicBezTo>
                    <a:pt x="389" y="186"/>
                    <a:pt x="390" y="183"/>
                    <a:pt x="390" y="181"/>
                  </a:cubicBezTo>
                  <a:cubicBezTo>
                    <a:pt x="391" y="179"/>
                    <a:pt x="392" y="178"/>
                    <a:pt x="393" y="178"/>
                  </a:cubicBezTo>
                  <a:cubicBezTo>
                    <a:pt x="395" y="177"/>
                    <a:pt x="400" y="179"/>
                    <a:pt x="401" y="179"/>
                  </a:cubicBezTo>
                  <a:cubicBezTo>
                    <a:pt x="403" y="179"/>
                    <a:pt x="401" y="176"/>
                    <a:pt x="401" y="174"/>
                  </a:cubicBezTo>
                  <a:cubicBezTo>
                    <a:pt x="402" y="173"/>
                    <a:pt x="402" y="173"/>
                    <a:pt x="406" y="173"/>
                  </a:cubicBezTo>
                  <a:cubicBezTo>
                    <a:pt x="409" y="171"/>
                    <a:pt x="409" y="174"/>
                    <a:pt x="409" y="174"/>
                  </a:cubicBezTo>
                  <a:cubicBezTo>
                    <a:pt x="411" y="176"/>
                    <a:pt x="411" y="176"/>
                    <a:pt x="411" y="176"/>
                  </a:cubicBezTo>
                  <a:cubicBezTo>
                    <a:pt x="411" y="176"/>
                    <a:pt x="412" y="178"/>
                    <a:pt x="415" y="182"/>
                  </a:cubicBezTo>
                  <a:cubicBezTo>
                    <a:pt x="418" y="185"/>
                    <a:pt x="415" y="182"/>
                    <a:pt x="416" y="180"/>
                  </a:cubicBezTo>
                  <a:close/>
                  <a:moveTo>
                    <a:pt x="312" y="38"/>
                  </a:moveTo>
                  <a:cubicBezTo>
                    <a:pt x="318" y="38"/>
                    <a:pt x="324" y="40"/>
                    <a:pt x="331" y="43"/>
                  </a:cubicBezTo>
                  <a:cubicBezTo>
                    <a:pt x="364" y="62"/>
                    <a:pt x="391" y="90"/>
                    <a:pt x="409" y="124"/>
                  </a:cubicBezTo>
                  <a:cubicBezTo>
                    <a:pt x="410" y="126"/>
                    <a:pt x="410" y="127"/>
                    <a:pt x="410" y="128"/>
                  </a:cubicBezTo>
                  <a:cubicBezTo>
                    <a:pt x="410" y="129"/>
                    <a:pt x="411" y="131"/>
                    <a:pt x="411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2" y="138"/>
                    <a:pt x="411" y="138"/>
                    <a:pt x="410" y="137"/>
                  </a:cubicBezTo>
                  <a:cubicBezTo>
                    <a:pt x="410" y="137"/>
                    <a:pt x="409" y="138"/>
                    <a:pt x="407" y="140"/>
                  </a:cubicBezTo>
                  <a:cubicBezTo>
                    <a:pt x="406" y="142"/>
                    <a:pt x="407" y="140"/>
                    <a:pt x="406" y="140"/>
                  </a:cubicBezTo>
                  <a:cubicBezTo>
                    <a:pt x="405" y="140"/>
                    <a:pt x="404" y="143"/>
                    <a:pt x="404" y="144"/>
                  </a:cubicBezTo>
                  <a:cubicBezTo>
                    <a:pt x="403" y="145"/>
                    <a:pt x="404" y="146"/>
                    <a:pt x="404" y="148"/>
                  </a:cubicBezTo>
                  <a:cubicBezTo>
                    <a:pt x="405" y="150"/>
                    <a:pt x="404" y="148"/>
                    <a:pt x="403" y="149"/>
                  </a:cubicBezTo>
                  <a:cubicBezTo>
                    <a:pt x="402" y="150"/>
                    <a:pt x="401" y="151"/>
                    <a:pt x="400" y="151"/>
                  </a:cubicBezTo>
                  <a:cubicBezTo>
                    <a:pt x="399" y="151"/>
                    <a:pt x="398" y="150"/>
                    <a:pt x="396" y="151"/>
                  </a:cubicBezTo>
                  <a:cubicBezTo>
                    <a:pt x="395" y="151"/>
                    <a:pt x="395" y="152"/>
                    <a:pt x="394" y="154"/>
                  </a:cubicBezTo>
                  <a:cubicBezTo>
                    <a:pt x="393" y="156"/>
                    <a:pt x="394" y="156"/>
                    <a:pt x="393" y="156"/>
                  </a:cubicBezTo>
                  <a:cubicBezTo>
                    <a:pt x="392" y="156"/>
                    <a:pt x="391" y="154"/>
                    <a:pt x="391" y="154"/>
                  </a:cubicBezTo>
                  <a:cubicBezTo>
                    <a:pt x="390" y="153"/>
                    <a:pt x="390" y="151"/>
                    <a:pt x="390" y="151"/>
                  </a:cubicBezTo>
                  <a:cubicBezTo>
                    <a:pt x="392" y="149"/>
                    <a:pt x="392" y="149"/>
                    <a:pt x="392" y="149"/>
                  </a:cubicBezTo>
                  <a:cubicBezTo>
                    <a:pt x="395" y="147"/>
                    <a:pt x="395" y="147"/>
                    <a:pt x="395" y="147"/>
                  </a:cubicBezTo>
                  <a:cubicBezTo>
                    <a:pt x="398" y="145"/>
                    <a:pt x="397" y="145"/>
                    <a:pt x="397" y="145"/>
                  </a:cubicBezTo>
                  <a:cubicBezTo>
                    <a:pt x="400" y="145"/>
                    <a:pt x="400" y="145"/>
                    <a:pt x="400" y="145"/>
                  </a:cubicBezTo>
                  <a:cubicBezTo>
                    <a:pt x="404" y="145"/>
                    <a:pt x="400" y="141"/>
                    <a:pt x="400" y="140"/>
                  </a:cubicBezTo>
                  <a:cubicBezTo>
                    <a:pt x="400" y="140"/>
                    <a:pt x="400" y="136"/>
                    <a:pt x="400" y="136"/>
                  </a:cubicBezTo>
                  <a:cubicBezTo>
                    <a:pt x="400" y="136"/>
                    <a:pt x="403" y="135"/>
                    <a:pt x="404" y="135"/>
                  </a:cubicBezTo>
                  <a:cubicBezTo>
                    <a:pt x="405" y="135"/>
                    <a:pt x="407" y="133"/>
                    <a:pt x="407" y="132"/>
                  </a:cubicBezTo>
                  <a:cubicBezTo>
                    <a:pt x="407" y="131"/>
                    <a:pt x="406" y="129"/>
                    <a:pt x="405" y="128"/>
                  </a:cubicBezTo>
                  <a:cubicBezTo>
                    <a:pt x="403" y="127"/>
                    <a:pt x="399" y="126"/>
                    <a:pt x="398" y="126"/>
                  </a:cubicBezTo>
                  <a:cubicBezTo>
                    <a:pt x="398" y="125"/>
                    <a:pt x="396" y="124"/>
                    <a:pt x="395" y="124"/>
                  </a:cubicBezTo>
                  <a:cubicBezTo>
                    <a:pt x="394" y="123"/>
                    <a:pt x="393" y="121"/>
                    <a:pt x="392" y="119"/>
                  </a:cubicBezTo>
                  <a:cubicBezTo>
                    <a:pt x="392" y="117"/>
                    <a:pt x="391" y="114"/>
                    <a:pt x="390" y="113"/>
                  </a:cubicBezTo>
                  <a:cubicBezTo>
                    <a:pt x="389" y="112"/>
                    <a:pt x="389" y="109"/>
                    <a:pt x="389" y="107"/>
                  </a:cubicBezTo>
                  <a:cubicBezTo>
                    <a:pt x="388" y="105"/>
                    <a:pt x="386" y="103"/>
                    <a:pt x="385" y="103"/>
                  </a:cubicBezTo>
                  <a:cubicBezTo>
                    <a:pt x="384" y="103"/>
                    <a:pt x="379" y="99"/>
                    <a:pt x="377" y="98"/>
                  </a:cubicBezTo>
                  <a:cubicBezTo>
                    <a:pt x="375" y="95"/>
                    <a:pt x="373" y="94"/>
                    <a:pt x="373" y="94"/>
                  </a:cubicBezTo>
                  <a:cubicBezTo>
                    <a:pt x="371" y="90"/>
                    <a:pt x="371" y="90"/>
                    <a:pt x="371" y="90"/>
                  </a:cubicBezTo>
                  <a:cubicBezTo>
                    <a:pt x="371" y="90"/>
                    <a:pt x="370" y="89"/>
                    <a:pt x="367" y="89"/>
                  </a:cubicBezTo>
                  <a:cubicBezTo>
                    <a:pt x="364" y="88"/>
                    <a:pt x="362" y="87"/>
                    <a:pt x="362" y="87"/>
                  </a:cubicBezTo>
                  <a:cubicBezTo>
                    <a:pt x="362" y="87"/>
                    <a:pt x="360" y="83"/>
                    <a:pt x="360" y="82"/>
                  </a:cubicBezTo>
                  <a:cubicBezTo>
                    <a:pt x="360" y="81"/>
                    <a:pt x="359" y="80"/>
                    <a:pt x="359" y="80"/>
                  </a:cubicBezTo>
                  <a:cubicBezTo>
                    <a:pt x="359" y="80"/>
                    <a:pt x="354" y="78"/>
                    <a:pt x="353" y="77"/>
                  </a:cubicBezTo>
                  <a:cubicBezTo>
                    <a:pt x="353" y="76"/>
                    <a:pt x="352" y="76"/>
                    <a:pt x="351" y="75"/>
                  </a:cubicBezTo>
                  <a:cubicBezTo>
                    <a:pt x="349" y="75"/>
                    <a:pt x="348" y="76"/>
                    <a:pt x="346" y="76"/>
                  </a:cubicBezTo>
                  <a:cubicBezTo>
                    <a:pt x="345" y="77"/>
                    <a:pt x="343" y="78"/>
                    <a:pt x="340" y="78"/>
                  </a:cubicBezTo>
                  <a:cubicBezTo>
                    <a:pt x="338" y="79"/>
                    <a:pt x="337" y="78"/>
                    <a:pt x="337" y="78"/>
                  </a:cubicBezTo>
                  <a:cubicBezTo>
                    <a:pt x="337" y="78"/>
                    <a:pt x="336" y="75"/>
                    <a:pt x="336" y="74"/>
                  </a:cubicBezTo>
                  <a:cubicBezTo>
                    <a:pt x="336" y="73"/>
                    <a:pt x="336" y="72"/>
                    <a:pt x="336" y="72"/>
                  </a:cubicBezTo>
                  <a:cubicBezTo>
                    <a:pt x="336" y="72"/>
                    <a:pt x="338" y="70"/>
                    <a:pt x="339" y="70"/>
                  </a:cubicBezTo>
                  <a:cubicBezTo>
                    <a:pt x="340" y="70"/>
                    <a:pt x="338" y="66"/>
                    <a:pt x="338" y="66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4"/>
                    <a:pt x="330" y="61"/>
                    <a:pt x="328" y="60"/>
                  </a:cubicBezTo>
                  <a:cubicBezTo>
                    <a:pt x="326" y="60"/>
                    <a:pt x="327" y="63"/>
                    <a:pt x="325" y="63"/>
                  </a:cubicBezTo>
                  <a:cubicBezTo>
                    <a:pt x="324" y="64"/>
                    <a:pt x="325" y="65"/>
                    <a:pt x="325" y="6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8" y="70"/>
                    <a:pt x="327" y="71"/>
                  </a:cubicBezTo>
                  <a:cubicBezTo>
                    <a:pt x="326" y="72"/>
                    <a:pt x="322" y="71"/>
                    <a:pt x="322" y="71"/>
                  </a:cubicBezTo>
                  <a:cubicBezTo>
                    <a:pt x="319" y="70"/>
                    <a:pt x="318" y="70"/>
                    <a:pt x="318" y="70"/>
                  </a:cubicBezTo>
                  <a:cubicBezTo>
                    <a:pt x="317" y="67"/>
                    <a:pt x="316" y="67"/>
                    <a:pt x="316" y="67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6" y="63"/>
                    <a:pt x="317" y="61"/>
                    <a:pt x="317" y="59"/>
                  </a:cubicBezTo>
                  <a:cubicBezTo>
                    <a:pt x="317" y="57"/>
                    <a:pt x="317" y="57"/>
                    <a:pt x="316" y="57"/>
                  </a:cubicBezTo>
                  <a:cubicBezTo>
                    <a:pt x="315" y="56"/>
                    <a:pt x="314" y="55"/>
                    <a:pt x="314" y="55"/>
                  </a:cubicBezTo>
                  <a:cubicBezTo>
                    <a:pt x="312" y="53"/>
                    <a:pt x="312" y="53"/>
                    <a:pt x="312" y="53"/>
                  </a:cubicBezTo>
                  <a:cubicBezTo>
                    <a:pt x="312" y="53"/>
                    <a:pt x="312" y="49"/>
                    <a:pt x="312" y="49"/>
                  </a:cubicBezTo>
                  <a:cubicBezTo>
                    <a:pt x="312" y="47"/>
                    <a:pt x="309" y="44"/>
                    <a:pt x="308" y="43"/>
                  </a:cubicBezTo>
                  <a:cubicBezTo>
                    <a:pt x="307" y="43"/>
                    <a:pt x="307" y="40"/>
                    <a:pt x="307" y="40"/>
                  </a:cubicBezTo>
                  <a:cubicBezTo>
                    <a:pt x="312" y="38"/>
                    <a:pt x="312" y="38"/>
                    <a:pt x="312" y="38"/>
                  </a:cubicBezTo>
                  <a:close/>
                  <a:moveTo>
                    <a:pt x="269" y="391"/>
                  </a:moveTo>
                  <a:cubicBezTo>
                    <a:pt x="270" y="386"/>
                    <a:pt x="274" y="393"/>
                    <a:pt x="278" y="394"/>
                  </a:cubicBezTo>
                  <a:cubicBezTo>
                    <a:pt x="281" y="395"/>
                    <a:pt x="281" y="395"/>
                    <a:pt x="290" y="395"/>
                  </a:cubicBezTo>
                  <a:cubicBezTo>
                    <a:pt x="299" y="397"/>
                    <a:pt x="296" y="396"/>
                    <a:pt x="296" y="396"/>
                  </a:cubicBezTo>
                  <a:cubicBezTo>
                    <a:pt x="296" y="392"/>
                    <a:pt x="296" y="392"/>
                    <a:pt x="296" y="392"/>
                  </a:cubicBezTo>
                  <a:cubicBezTo>
                    <a:pt x="296" y="392"/>
                    <a:pt x="300" y="395"/>
                    <a:pt x="303" y="397"/>
                  </a:cubicBezTo>
                  <a:cubicBezTo>
                    <a:pt x="306" y="400"/>
                    <a:pt x="309" y="398"/>
                    <a:pt x="311" y="398"/>
                  </a:cubicBezTo>
                  <a:cubicBezTo>
                    <a:pt x="313" y="398"/>
                    <a:pt x="313" y="406"/>
                    <a:pt x="313" y="406"/>
                  </a:cubicBezTo>
                  <a:cubicBezTo>
                    <a:pt x="313" y="408"/>
                    <a:pt x="312" y="408"/>
                    <a:pt x="311" y="409"/>
                  </a:cubicBezTo>
                  <a:cubicBezTo>
                    <a:pt x="290" y="418"/>
                    <a:pt x="268" y="423"/>
                    <a:pt x="244" y="425"/>
                  </a:cubicBezTo>
                  <a:cubicBezTo>
                    <a:pt x="215" y="426"/>
                    <a:pt x="187" y="422"/>
                    <a:pt x="161" y="412"/>
                  </a:cubicBezTo>
                  <a:cubicBezTo>
                    <a:pt x="163" y="412"/>
                    <a:pt x="166" y="412"/>
                    <a:pt x="167" y="412"/>
                  </a:cubicBezTo>
                  <a:cubicBezTo>
                    <a:pt x="168" y="413"/>
                    <a:pt x="175" y="407"/>
                    <a:pt x="177" y="407"/>
                  </a:cubicBezTo>
                  <a:cubicBezTo>
                    <a:pt x="178" y="407"/>
                    <a:pt x="181" y="406"/>
                    <a:pt x="183" y="406"/>
                  </a:cubicBezTo>
                  <a:cubicBezTo>
                    <a:pt x="184" y="405"/>
                    <a:pt x="189" y="406"/>
                    <a:pt x="192" y="407"/>
                  </a:cubicBezTo>
                  <a:cubicBezTo>
                    <a:pt x="195" y="407"/>
                    <a:pt x="196" y="408"/>
                    <a:pt x="200" y="411"/>
                  </a:cubicBezTo>
                  <a:cubicBezTo>
                    <a:pt x="203" y="414"/>
                    <a:pt x="203" y="411"/>
                    <a:pt x="206" y="411"/>
                  </a:cubicBezTo>
                  <a:cubicBezTo>
                    <a:pt x="208" y="411"/>
                    <a:pt x="214" y="411"/>
                    <a:pt x="214" y="411"/>
                  </a:cubicBezTo>
                  <a:cubicBezTo>
                    <a:pt x="211" y="403"/>
                    <a:pt x="211" y="404"/>
                    <a:pt x="211" y="404"/>
                  </a:cubicBezTo>
                  <a:cubicBezTo>
                    <a:pt x="211" y="404"/>
                    <a:pt x="214" y="403"/>
                    <a:pt x="218" y="402"/>
                  </a:cubicBezTo>
                  <a:cubicBezTo>
                    <a:pt x="221" y="402"/>
                    <a:pt x="221" y="405"/>
                    <a:pt x="222" y="407"/>
                  </a:cubicBezTo>
                  <a:cubicBezTo>
                    <a:pt x="224" y="410"/>
                    <a:pt x="224" y="410"/>
                    <a:pt x="226" y="414"/>
                  </a:cubicBezTo>
                  <a:cubicBezTo>
                    <a:pt x="228" y="417"/>
                    <a:pt x="236" y="411"/>
                    <a:pt x="240" y="410"/>
                  </a:cubicBezTo>
                  <a:cubicBezTo>
                    <a:pt x="243" y="409"/>
                    <a:pt x="245" y="409"/>
                    <a:pt x="247" y="408"/>
                  </a:cubicBezTo>
                  <a:cubicBezTo>
                    <a:pt x="250" y="406"/>
                    <a:pt x="246" y="406"/>
                    <a:pt x="246" y="406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1" y="397"/>
                    <a:pt x="231" y="397"/>
                    <a:pt x="231" y="397"/>
                  </a:cubicBezTo>
                  <a:cubicBezTo>
                    <a:pt x="231" y="397"/>
                    <a:pt x="233" y="392"/>
                    <a:pt x="234" y="392"/>
                  </a:cubicBezTo>
                  <a:cubicBezTo>
                    <a:pt x="237" y="391"/>
                    <a:pt x="237" y="394"/>
                    <a:pt x="239" y="395"/>
                  </a:cubicBezTo>
                  <a:cubicBezTo>
                    <a:pt x="240" y="397"/>
                    <a:pt x="254" y="395"/>
                    <a:pt x="254" y="395"/>
                  </a:cubicBezTo>
                  <a:cubicBezTo>
                    <a:pt x="254" y="395"/>
                    <a:pt x="263" y="397"/>
                    <a:pt x="267" y="395"/>
                  </a:cubicBezTo>
                  <a:cubicBezTo>
                    <a:pt x="271" y="393"/>
                    <a:pt x="267" y="395"/>
                    <a:pt x="269" y="391"/>
                  </a:cubicBezTo>
                  <a:close/>
                  <a:moveTo>
                    <a:pt x="214" y="19"/>
                  </a:moveTo>
                  <a:cubicBezTo>
                    <a:pt x="214" y="19"/>
                    <a:pt x="214" y="19"/>
                    <a:pt x="215" y="19"/>
                  </a:cubicBezTo>
                  <a:cubicBezTo>
                    <a:pt x="214" y="19"/>
                    <a:pt x="214" y="18"/>
                    <a:pt x="214" y="18"/>
                  </a:cubicBezTo>
                  <a:cubicBezTo>
                    <a:pt x="214" y="19"/>
                    <a:pt x="216" y="21"/>
                    <a:pt x="218" y="22"/>
                  </a:cubicBezTo>
                  <a:cubicBezTo>
                    <a:pt x="218" y="24"/>
                    <a:pt x="216" y="23"/>
                    <a:pt x="216" y="23"/>
                  </a:cubicBezTo>
                  <a:cubicBezTo>
                    <a:pt x="216" y="23"/>
                    <a:pt x="207" y="28"/>
                    <a:pt x="207" y="29"/>
                  </a:cubicBezTo>
                  <a:cubicBezTo>
                    <a:pt x="207" y="31"/>
                    <a:pt x="211" y="32"/>
                    <a:pt x="218" y="31"/>
                  </a:cubicBezTo>
                  <a:cubicBezTo>
                    <a:pt x="226" y="30"/>
                    <a:pt x="222" y="32"/>
                    <a:pt x="231" y="26"/>
                  </a:cubicBezTo>
                  <a:cubicBezTo>
                    <a:pt x="241" y="21"/>
                    <a:pt x="240" y="34"/>
                    <a:pt x="245" y="37"/>
                  </a:cubicBezTo>
                  <a:cubicBezTo>
                    <a:pt x="249" y="40"/>
                    <a:pt x="250" y="41"/>
                    <a:pt x="252" y="47"/>
                  </a:cubicBezTo>
                  <a:cubicBezTo>
                    <a:pt x="255" y="53"/>
                    <a:pt x="252" y="47"/>
                    <a:pt x="246" y="51"/>
                  </a:cubicBezTo>
                  <a:cubicBezTo>
                    <a:pt x="240" y="55"/>
                    <a:pt x="243" y="52"/>
                    <a:pt x="240" y="52"/>
                  </a:cubicBezTo>
                  <a:cubicBezTo>
                    <a:pt x="237" y="52"/>
                    <a:pt x="228" y="50"/>
                    <a:pt x="225" y="50"/>
                  </a:cubicBezTo>
                  <a:cubicBezTo>
                    <a:pt x="222" y="50"/>
                    <a:pt x="221" y="50"/>
                    <a:pt x="222" y="60"/>
                  </a:cubicBezTo>
                  <a:cubicBezTo>
                    <a:pt x="223" y="69"/>
                    <a:pt x="222" y="60"/>
                    <a:pt x="209" y="67"/>
                  </a:cubicBezTo>
                  <a:cubicBezTo>
                    <a:pt x="195" y="75"/>
                    <a:pt x="211" y="74"/>
                    <a:pt x="201" y="77"/>
                  </a:cubicBezTo>
                  <a:cubicBezTo>
                    <a:pt x="190" y="80"/>
                    <a:pt x="203" y="79"/>
                    <a:pt x="210" y="82"/>
                  </a:cubicBezTo>
                  <a:cubicBezTo>
                    <a:pt x="219" y="86"/>
                    <a:pt x="215" y="82"/>
                    <a:pt x="221" y="89"/>
                  </a:cubicBezTo>
                  <a:cubicBezTo>
                    <a:pt x="226" y="95"/>
                    <a:pt x="220" y="93"/>
                    <a:pt x="217" y="95"/>
                  </a:cubicBezTo>
                  <a:cubicBezTo>
                    <a:pt x="215" y="96"/>
                    <a:pt x="209" y="95"/>
                    <a:pt x="207" y="93"/>
                  </a:cubicBezTo>
                  <a:cubicBezTo>
                    <a:pt x="204" y="91"/>
                    <a:pt x="203" y="92"/>
                    <a:pt x="203" y="92"/>
                  </a:cubicBezTo>
                  <a:cubicBezTo>
                    <a:pt x="203" y="92"/>
                    <a:pt x="197" y="87"/>
                    <a:pt x="190" y="91"/>
                  </a:cubicBezTo>
                  <a:cubicBezTo>
                    <a:pt x="185" y="95"/>
                    <a:pt x="190" y="91"/>
                    <a:pt x="189" y="89"/>
                  </a:cubicBezTo>
                  <a:cubicBezTo>
                    <a:pt x="187" y="88"/>
                    <a:pt x="185" y="89"/>
                    <a:pt x="183" y="87"/>
                  </a:cubicBezTo>
                  <a:cubicBezTo>
                    <a:pt x="181" y="85"/>
                    <a:pt x="176" y="84"/>
                    <a:pt x="162" y="90"/>
                  </a:cubicBezTo>
                  <a:cubicBezTo>
                    <a:pt x="148" y="96"/>
                    <a:pt x="162" y="94"/>
                    <a:pt x="156" y="97"/>
                  </a:cubicBezTo>
                  <a:cubicBezTo>
                    <a:pt x="150" y="101"/>
                    <a:pt x="153" y="99"/>
                    <a:pt x="153" y="95"/>
                  </a:cubicBezTo>
                  <a:cubicBezTo>
                    <a:pt x="152" y="92"/>
                    <a:pt x="151" y="86"/>
                    <a:pt x="150" y="86"/>
                  </a:cubicBezTo>
                  <a:cubicBezTo>
                    <a:pt x="147" y="84"/>
                    <a:pt x="146" y="86"/>
                    <a:pt x="144" y="88"/>
                  </a:cubicBezTo>
                  <a:cubicBezTo>
                    <a:pt x="140" y="90"/>
                    <a:pt x="134" y="76"/>
                    <a:pt x="128" y="79"/>
                  </a:cubicBezTo>
                  <a:cubicBezTo>
                    <a:pt x="122" y="83"/>
                    <a:pt x="126" y="81"/>
                    <a:pt x="120" y="86"/>
                  </a:cubicBezTo>
                  <a:cubicBezTo>
                    <a:pt x="114" y="90"/>
                    <a:pt x="120" y="92"/>
                    <a:pt x="124" y="95"/>
                  </a:cubicBezTo>
                  <a:cubicBezTo>
                    <a:pt x="127" y="98"/>
                    <a:pt x="125" y="93"/>
                    <a:pt x="131" y="91"/>
                  </a:cubicBezTo>
                  <a:cubicBezTo>
                    <a:pt x="136" y="89"/>
                    <a:pt x="133" y="92"/>
                    <a:pt x="142" y="99"/>
                  </a:cubicBezTo>
                  <a:cubicBezTo>
                    <a:pt x="150" y="106"/>
                    <a:pt x="142" y="99"/>
                    <a:pt x="140" y="104"/>
                  </a:cubicBezTo>
                  <a:cubicBezTo>
                    <a:pt x="139" y="108"/>
                    <a:pt x="134" y="102"/>
                    <a:pt x="130" y="104"/>
                  </a:cubicBezTo>
                  <a:cubicBezTo>
                    <a:pt x="126" y="106"/>
                    <a:pt x="127" y="105"/>
                    <a:pt x="121" y="107"/>
                  </a:cubicBezTo>
                  <a:cubicBezTo>
                    <a:pt x="115" y="108"/>
                    <a:pt x="121" y="107"/>
                    <a:pt x="121" y="111"/>
                  </a:cubicBezTo>
                  <a:cubicBezTo>
                    <a:pt x="119" y="115"/>
                    <a:pt x="118" y="111"/>
                    <a:pt x="112" y="115"/>
                  </a:cubicBezTo>
                  <a:cubicBezTo>
                    <a:pt x="106" y="118"/>
                    <a:pt x="110" y="116"/>
                    <a:pt x="112" y="121"/>
                  </a:cubicBezTo>
                  <a:cubicBezTo>
                    <a:pt x="115" y="125"/>
                    <a:pt x="114" y="121"/>
                    <a:pt x="116" y="119"/>
                  </a:cubicBezTo>
                  <a:cubicBezTo>
                    <a:pt x="118" y="119"/>
                    <a:pt x="118" y="119"/>
                    <a:pt x="124" y="121"/>
                  </a:cubicBezTo>
                  <a:cubicBezTo>
                    <a:pt x="128" y="123"/>
                    <a:pt x="128" y="121"/>
                    <a:pt x="131" y="122"/>
                  </a:cubicBezTo>
                  <a:cubicBezTo>
                    <a:pt x="133" y="122"/>
                    <a:pt x="134" y="120"/>
                    <a:pt x="145" y="119"/>
                  </a:cubicBezTo>
                  <a:cubicBezTo>
                    <a:pt x="156" y="117"/>
                    <a:pt x="145" y="119"/>
                    <a:pt x="151" y="124"/>
                  </a:cubicBezTo>
                  <a:cubicBezTo>
                    <a:pt x="158" y="130"/>
                    <a:pt x="151" y="124"/>
                    <a:pt x="156" y="124"/>
                  </a:cubicBezTo>
                  <a:cubicBezTo>
                    <a:pt x="160" y="124"/>
                    <a:pt x="162" y="122"/>
                    <a:pt x="165" y="121"/>
                  </a:cubicBezTo>
                  <a:cubicBezTo>
                    <a:pt x="167" y="119"/>
                    <a:pt x="166" y="118"/>
                    <a:pt x="171" y="118"/>
                  </a:cubicBezTo>
                  <a:cubicBezTo>
                    <a:pt x="177" y="117"/>
                    <a:pt x="171" y="118"/>
                    <a:pt x="177" y="116"/>
                  </a:cubicBezTo>
                  <a:cubicBezTo>
                    <a:pt x="183" y="116"/>
                    <a:pt x="180" y="113"/>
                    <a:pt x="180" y="105"/>
                  </a:cubicBezTo>
                  <a:cubicBezTo>
                    <a:pt x="180" y="98"/>
                    <a:pt x="180" y="105"/>
                    <a:pt x="183" y="104"/>
                  </a:cubicBezTo>
                  <a:cubicBezTo>
                    <a:pt x="186" y="104"/>
                    <a:pt x="185" y="103"/>
                    <a:pt x="187" y="103"/>
                  </a:cubicBezTo>
                  <a:cubicBezTo>
                    <a:pt x="189" y="103"/>
                    <a:pt x="187" y="103"/>
                    <a:pt x="195" y="104"/>
                  </a:cubicBezTo>
                  <a:cubicBezTo>
                    <a:pt x="204" y="105"/>
                    <a:pt x="198" y="105"/>
                    <a:pt x="201" y="104"/>
                  </a:cubicBezTo>
                  <a:cubicBezTo>
                    <a:pt x="204" y="104"/>
                    <a:pt x="204" y="105"/>
                    <a:pt x="209" y="105"/>
                  </a:cubicBezTo>
                  <a:cubicBezTo>
                    <a:pt x="213" y="106"/>
                    <a:pt x="212" y="105"/>
                    <a:pt x="215" y="105"/>
                  </a:cubicBezTo>
                  <a:cubicBezTo>
                    <a:pt x="216" y="106"/>
                    <a:pt x="221" y="110"/>
                    <a:pt x="224" y="113"/>
                  </a:cubicBezTo>
                  <a:cubicBezTo>
                    <a:pt x="227" y="116"/>
                    <a:pt x="231" y="118"/>
                    <a:pt x="236" y="116"/>
                  </a:cubicBezTo>
                  <a:cubicBezTo>
                    <a:pt x="240" y="116"/>
                    <a:pt x="239" y="118"/>
                    <a:pt x="240" y="119"/>
                  </a:cubicBezTo>
                  <a:cubicBezTo>
                    <a:pt x="243" y="120"/>
                    <a:pt x="245" y="125"/>
                    <a:pt x="246" y="127"/>
                  </a:cubicBezTo>
                  <a:cubicBezTo>
                    <a:pt x="247" y="129"/>
                    <a:pt x="254" y="131"/>
                    <a:pt x="259" y="140"/>
                  </a:cubicBezTo>
                  <a:cubicBezTo>
                    <a:pt x="264" y="148"/>
                    <a:pt x="263" y="146"/>
                    <a:pt x="259" y="158"/>
                  </a:cubicBezTo>
                  <a:cubicBezTo>
                    <a:pt x="254" y="170"/>
                    <a:pt x="262" y="161"/>
                    <a:pt x="262" y="167"/>
                  </a:cubicBezTo>
                  <a:cubicBezTo>
                    <a:pt x="263" y="173"/>
                    <a:pt x="264" y="170"/>
                    <a:pt x="266" y="175"/>
                  </a:cubicBezTo>
                  <a:cubicBezTo>
                    <a:pt x="268" y="180"/>
                    <a:pt x="266" y="175"/>
                    <a:pt x="261" y="181"/>
                  </a:cubicBezTo>
                  <a:cubicBezTo>
                    <a:pt x="256" y="187"/>
                    <a:pt x="261" y="181"/>
                    <a:pt x="258" y="185"/>
                  </a:cubicBezTo>
                  <a:cubicBezTo>
                    <a:pt x="255" y="189"/>
                    <a:pt x="257" y="188"/>
                    <a:pt x="257" y="192"/>
                  </a:cubicBezTo>
                  <a:cubicBezTo>
                    <a:pt x="257" y="197"/>
                    <a:pt x="256" y="195"/>
                    <a:pt x="251" y="198"/>
                  </a:cubicBezTo>
                  <a:cubicBezTo>
                    <a:pt x="247" y="200"/>
                    <a:pt x="249" y="200"/>
                    <a:pt x="248" y="205"/>
                  </a:cubicBezTo>
                  <a:cubicBezTo>
                    <a:pt x="246" y="210"/>
                    <a:pt x="245" y="206"/>
                    <a:pt x="241" y="209"/>
                  </a:cubicBezTo>
                  <a:cubicBezTo>
                    <a:pt x="237" y="212"/>
                    <a:pt x="230" y="211"/>
                    <a:pt x="224" y="211"/>
                  </a:cubicBezTo>
                  <a:cubicBezTo>
                    <a:pt x="218" y="211"/>
                    <a:pt x="217" y="212"/>
                    <a:pt x="213" y="210"/>
                  </a:cubicBezTo>
                  <a:cubicBezTo>
                    <a:pt x="208" y="208"/>
                    <a:pt x="203" y="209"/>
                    <a:pt x="200" y="207"/>
                  </a:cubicBezTo>
                  <a:cubicBezTo>
                    <a:pt x="198" y="205"/>
                    <a:pt x="195" y="206"/>
                    <a:pt x="193" y="206"/>
                  </a:cubicBezTo>
                  <a:cubicBezTo>
                    <a:pt x="192" y="208"/>
                    <a:pt x="193" y="210"/>
                    <a:pt x="189" y="214"/>
                  </a:cubicBezTo>
                  <a:cubicBezTo>
                    <a:pt x="185" y="217"/>
                    <a:pt x="185" y="213"/>
                    <a:pt x="182" y="212"/>
                  </a:cubicBezTo>
                  <a:cubicBezTo>
                    <a:pt x="179" y="212"/>
                    <a:pt x="172" y="218"/>
                    <a:pt x="172" y="218"/>
                  </a:cubicBezTo>
                  <a:cubicBezTo>
                    <a:pt x="172" y="218"/>
                    <a:pt x="173" y="221"/>
                    <a:pt x="175" y="228"/>
                  </a:cubicBezTo>
                  <a:cubicBezTo>
                    <a:pt x="177" y="234"/>
                    <a:pt x="175" y="228"/>
                    <a:pt x="175" y="232"/>
                  </a:cubicBezTo>
                  <a:cubicBezTo>
                    <a:pt x="175" y="235"/>
                    <a:pt x="175" y="246"/>
                    <a:pt x="175" y="246"/>
                  </a:cubicBezTo>
                  <a:cubicBezTo>
                    <a:pt x="175" y="246"/>
                    <a:pt x="173" y="249"/>
                    <a:pt x="171" y="253"/>
                  </a:cubicBezTo>
                  <a:cubicBezTo>
                    <a:pt x="168" y="258"/>
                    <a:pt x="168" y="256"/>
                    <a:pt x="168" y="258"/>
                  </a:cubicBezTo>
                  <a:cubicBezTo>
                    <a:pt x="167" y="260"/>
                    <a:pt x="163" y="264"/>
                    <a:pt x="162" y="266"/>
                  </a:cubicBezTo>
                  <a:cubicBezTo>
                    <a:pt x="162" y="269"/>
                    <a:pt x="162" y="270"/>
                    <a:pt x="162" y="274"/>
                  </a:cubicBezTo>
                  <a:cubicBezTo>
                    <a:pt x="161" y="278"/>
                    <a:pt x="165" y="278"/>
                    <a:pt x="169" y="281"/>
                  </a:cubicBezTo>
                  <a:cubicBezTo>
                    <a:pt x="172" y="284"/>
                    <a:pt x="171" y="285"/>
                    <a:pt x="172" y="292"/>
                  </a:cubicBezTo>
                  <a:cubicBezTo>
                    <a:pt x="174" y="298"/>
                    <a:pt x="172" y="292"/>
                    <a:pt x="175" y="298"/>
                  </a:cubicBezTo>
                  <a:cubicBezTo>
                    <a:pt x="178" y="304"/>
                    <a:pt x="175" y="300"/>
                    <a:pt x="171" y="304"/>
                  </a:cubicBezTo>
                  <a:cubicBezTo>
                    <a:pt x="168" y="308"/>
                    <a:pt x="168" y="306"/>
                    <a:pt x="166" y="313"/>
                  </a:cubicBezTo>
                  <a:cubicBezTo>
                    <a:pt x="163" y="319"/>
                    <a:pt x="165" y="315"/>
                    <a:pt x="165" y="321"/>
                  </a:cubicBezTo>
                  <a:cubicBezTo>
                    <a:pt x="165" y="326"/>
                    <a:pt x="165" y="321"/>
                    <a:pt x="165" y="327"/>
                  </a:cubicBezTo>
                  <a:cubicBezTo>
                    <a:pt x="165" y="333"/>
                    <a:pt x="165" y="327"/>
                    <a:pt x="162" y="334"/>
                  </a:cubicBezTo>
                  <a:cubicBezTo>
                    <a:pt x="159" y="343"/>
                    <a:pt x="162" y="338"/>
                    <a:pt x="158" y="345"/>
                  </a:cubicBezTo>
                  <a:cubicBezTo>
                    <a:pt x="155" y="353"/>
                    <a:pt x="158" y="345"/>
                    <a:pt x="156" y="345"/>
                  </a:cubicBezTo>
                  <a:cubicBezTo>
                    <a:pt x="153" y="345"/>
                    <a:pt x="146" y="342"/>
                    <a:pt x="145" y="341"/>
                  </a:cubicBezTo>
                  <a:cubicBezTo>
                    <a:pt x="143" y="340"/>
                    <a:pt x="133" y="336"/>
                    <a:pt x="130" y="336"/>
                  </a:cubicBezTo>
                  <a:cubicBezTo>
                    <a:pt x="127" y="336"/>
                    <a:pt x="128" y="330"/>
                    <a:pt x="128" y="330"/>
                  </a:cubicBezTo>
                  <a:cubicBezTo>
                    <a:pt x="118" y="323"/>
                    <a:pt x="117" y="323"/>
                    <a:pt x="117" y="323"/>
                  </a:cubicBezTo>
                  <a:cubicBezTo>
                    <a:pt x="109" y="312"/>
                    <a:pt x="108" y="312"/>
                    <a:pt x="108" y="312"/>
                  </a:cubicBezTo>
                  <a:cubicBezTo>
                    <a:pt x="108" y="312"/>
                    <a:pt x="108" y="306"/>
                    <a:pt x="108" y="305"/>
                  </a:cubicBezTo>
                  <a:cubicBezTo>
                    <a:pt x="108" y="304"/>
                    <a:pt x="104" y="303"/>
                    <a:pt x="102" y="303"/>
                  </a:cubicBezTo>
                  <a:cubicBezTo>
                    <a:pt x="99" y="302"/>
                    <a:pt x="100" y="299"/>
                    <a:pt x="99" y="298"/>
                  </a:cubicBezTo>
                  <a:cubicBezTo>
                    <a:pt x="98" y="296"/>
                    <a:pt x="94" y="291"/>
                    <a:pt x="90" y="290"/>
                  </a:cubicBezTo>
                  <a:cubicBezTo>
                    <a:pt x="86" y="290"/>
                    <a:pt x="93" y="282"/>
                    <a:pt x="93" y="282"/>
                  </a:cubicBezTo>
                  <a:cubicBezTo>
                    <a:pt x="93" y="282"/>
                    <a:pt x="87" y="279"/>
                    <a:pt x="86" y="275"/>
                  </a:cubicBezTo>
                  <a:cubicBezTo>
                    <a:pt x="85" y="271"/>
                    <a:pt x="86" y="263"/>
                    <a:pt x="86" y="261"/>
                  </a:cubicBezTo>
                  <a:cubicBezTo>
                    <a:pt x="87" y="259"/>
                    <a:pt x="86" y="252"/>
                    <a:pt x="86" y="252"/>
                  </a:cubicBezTo>
                  <a:cubicBezTo>
                    <a:pt x="81" y="246"/>
                    <a:pt x="81" y="246"/>
                    <a:pt x="81" y="246"/>
                  </a:cubicBezTo>
                  <a:cubicBezTo>
                    <a:pt x="81" y="246"/>
                    <a:pt x="80" y="237"/>
                    <a:pt x="78" y="236"/>
                  </a:cubicBezTo>
                  <a:cubicBezTo>
                    <a:pt x="77" y="235"/>
                    <a:pt x="74" y="229"/>
                    <a:pt x="71" y="229"/>
                  </a:cubicBezTo>
                  <a:cubicBezTo>
                    <a:pt x="69" y="229"/>
                    <a:pt x="69" y="214"/>
                    <a:pt x="69" y="214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2" y="198"/>
                    <a:pt x="62" y="197"/>
                  </a:cubicBezTo>
                  <a:cubicBezTo>
                    <a:pt x="62" y="195"/>
                    <a:pt x="66" y="191"/>
                    <a:pt x="66" y="191"/>
                  </a:cubicBezTo>
                  <a:cubicBezTo>
                    <a:pt x="66" y="191"/>
                    <a:pt x="70" y="191"/>
                    <a:pt x="73" y="192"/>
                  </a:cubicBezTo>
                  <a:cubicBezTo>
                    <a:pt x="77" y="194"/>
                    <a:pt x="75" y="192"/>
                    <a:pt x="78" y="193"/>
                  </a:cubicBezTo>
                  <a:cubicBezTo>
                    <a:pt x="80" y="194"/>
                    <a:pt x="80" y="192"/>
                    <a:pt x="83" y="191"/>
                  </a:cubicBezTo>
                  <a:cubicBezTo>
                    <a:pt x="87" y="189"/>
                    <a:pt x="83" y="186"/>
                    <a:pt x="83" y="184"/>
                  </a:cubicBezTo>
                  <a:cubicBezTo>
                    <a:pt x="82" y="182"/>
                    <a:pt x="88" y="182"/>
                    <a:pt x="89" y="181"/>
                  </a:cubicBezTo>
                  <a:cubicBezTo>
                    <a:pt x="92" y="180"/>
                    <a:pt x="92" y="174"/>
                    <a:pt x="93" y="173"/>
                  </a:cubicBezTo>
                  <a:cubicBezTo>
                    <a:pt x="94" y="171"/>
                    <a:pt x="95" y="169"/>
                    <a:pt x="97" y="165"/>
                  </a:cubicBezTo>
                  <a:cubicBezTo>
                    <a:pt x="98" y="160"/>
                    <a:pt x="100" y="162"/>
                    <a:pt x="102" y="161"/>
                  </a:cubicBezTo>
                  <a:cubicBezTo>
                    <a:pt x="104" y="160"/>
                    <a:pt x="101" y="156"/>
                    <a:pt x="103" y="150"/>
                  </a:cubicBezTo>
                  <a:cubicBezTo>
                    <a:pt x="106" y="145"/>
                    <a:pt x="97" y="149"/>
                    <a:pt x="97" y="149"/>
                  </a:cubicBezTo>
                  <a:cubicBezTo>
                    <a:pt x="97" y="149"/>
                    <a:pt x="97" y="149"/>
                    <a:pt x="94" y="153"/>
                  </a:cubicBezTo>
                  <a:cubicBezTo>
                    <a:pt x="90" y="156"/>
                    <a:pt x="93" y="155"/>
                    <a:pt x="91" y="159"/>
                  </a:cubicBezTo>
                  <a:cubicBezTo>
                    <a:pt x="88" y="163"/>
                    <a:pt x="90" y="166"/>
                    <a:pt x="89" y="168"/>
                  </a:cubicBezTo>
                  <a:cubicBezTo>
                    <a:pt x="88" y="169"/>
                    <a:pt x="82" y="170"/>
                    <a:pt x="80" y="174"/>
                  </a:cubicBezTo>
                  <a:cubicBezTo>
                    <a:pt x="78" y="177"/>
                    <a:pt x="75" y="182"/>
                    <a:pt x="75" y="182"/>
                  </a:cubicBezTo>
                  <a:cubicBezTo>
                    <a:pt x="75" y="182"/>
                    <a:pt x="65" y="180"/>
                    <a:pt x="62" y="179"/>
                  </a:cubicBezTo>
                  <a:cubicBezTo>
                    <a:pt x="60" y="179"/>
                    <a:pt x="59" y="173"/>
                    <a:pt x="59" y="173"/>
                  </a:cubicBezTo>
                  <a:cubicBezTo>
                    <a:pt x="59" y="173"/>
                    <a:pt x="56" y="167"/>
                    <a:pt x="56" y="165"/>
                  </a:cubicBezTo>
                  <a:cubicBezTo>
                    <a:pt x="56" y="163"/>
                    <a:pt x="59" y="156"/>
                    <a:pt x="59" y="156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8" y="148"/>
                    <a:pt x="62" y="144"/>
                    <a:pt x="61" y="142"/>
                  </a:cubicBezTo>
                  <a:cubicBezTo>
                    <a:pt x="60" y="139"/>
                    <a:pt x="61" y="142"/>
                    <a:pt x="59" y="142"/>
                  </a:cubicBezTo>
                  <a:cubicBezTo>
                    <a:pt x="57" y="143"/>
                    <a:pt x="53" y="144"/>
                    <a:pt x="51" y="145"/>
                  </a:cubicBezTo>
                  <a:cubicBezTo>
                    <a:pt x="50" y="148"/>
                    <a:pt x="48" y="154"/>
                    <a:pt x="47" y="156"/>
                  </a:cubicBezTo>
                  <a:cubicBezTo>
                    <a:pt x="45" y="158"/>
                    <a:pt x="44" y="157"/>
                    <a:pt x="42" y="161"/>
                  </a:cubicBezTo>
                  <a:cubicBezTo>
                    <a:pt x="41" y="164"/>
                    <a:pt x="40" y="163"/>
                    <a:pt x="39" y="164"/>
                  </a:cubicBezTo>
                  <a:cubicBezTo>
                    <a:pt x="62" y="85"/>
                    <a:pt x="130" y="26"/>
                    <a:pt x="214" y="18"/>
                  </a:cubicBezTo>
                  <a:cubicBezTo>
                    <a:pt x="214" y="18"/>
                    <a:pt x="214" y="19"/>
                    <a:pt x="21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20" name="Freeform 19"/>
            <p:cNvSpPr>
              <a:spLocks noEditPoints="1"/>
            </p:cNvSpPr>
            <p:nvPr userDrawn="1"/>
          </p:nvSpPr>
          <p:spPr bwMode="auto">
            <a:xfrm>
              <a:off x="41275" y="3959226"/>
              <a:ext cx="1997075" cy="1141413"/>
            </a:xfrm>
            <a:custGeom>
              <a:avLst/>
              <a:gdLst>
                <a:gd name="T0" fmla="*/ 29 w 629"/>
                <a:gd name="T1" fmla="*/ 145 h 359"/>
                <a:gd name="T2" fmla="*/ 81 w 629"/>
                <a:gd name="T3" fmla="*/ 125 h 359"/>
                <a:gd name="T4" fmla="*/ 139 w 629"/>
                <a:gd name="T5" fmla="*/ 191 h 359"/>
                <a:gd name="T6" fmla="*/ 318 w 629"/>
                <a:gd name="T7" fmla="*/ 133 h 359"/>
                <a:gd name="T8" fmla="*/ 326 w 629"/>
                <a:gd name="T9" fmla="*/ 127 h 359"/>
                <a:gd name="T10" fmla="*/ 346 w 629"/>
                <a:gd name="T11" fmla="*/ 133 h 359"/>
                <a:gd name="T12" fmla="*/ 365 w 629"/>
                <a:gd name="T13" fmla="*/ 140 h 359"/>
                <a:gd name="T14" fmla="*/ 367 w 629"/>
                <a:gd name="T15" fmla="*/ 151 h 359"/>
                <a:gd name="T16" fmla="*/ 471 w 629"/>
                <a:gd name="T17" fmla="*/ 310 h 359"/>
                <a:gd name="T18" fmla="*/ 556 w 629"/>
                <a:gd name="T19" fmla="*/ 297 h 359"/>
                <a:gd name="T20" fmla="*/ 583 w 629"/>
                <a:gd name="T21" fmla="*/ 344 h 359"/>
                <a:gd name="T22" fmla="*/ 614 w 629"/>
                <a:gd name="T23" fmla="*/ 347 h 359"/>
                <a:gd name="T24" fmla="*/ 601 w 629"/>
                <a:gd name="T25" fmla="*/ 298 h 359"/>
                <a:gd name="T26" fmla="*/ 580 w 629"/>
                <a:gd name="T27" fmla="*/ 270 h 359"/>
                <a:gd name="T28" fmla="*/ 614 w 629"/>
                <a:gd name="T29" fmla="*/ 239 h 359"/>
                <a:gd name="T30" fmla="*/ 629 w 629"/>
                <a:gd name="T31" fmla="*/ 194 h 359"/>
                <a:gd name="T32" fmla="*/ 559 w 629"/>
                <a:gd name="T33" fmla="*/ 152 h 359"/>
                <a:gd name="T34" fmla="*/ 419 w 629"/>
                <a:gd name="T35" fmla="*/ 102 h 359"/>
                <a:gd name="T36" fmla="*/ 360 w 629"/>
                <a:gd name="T37" fmla="*/ 92 h 359"/>
                <a:gd name="T38" fmla="*/ 308 w 629"/>
                <a:gd name="T39" fmla="*/ 63 h 359"/>
                <a:gd name="T40" fmla="*/ 169 w 629"/>
                <a:gd name="T41" fmla="*/ 12 h 359"/>
                <a:gd name="T42" fmla="*/ 88 w 629"/>
                <a:gd name="T43" fmla="*/ 0 h 359"/>
                <a:gd name="T44" fmla="*/ 72 w 629"/>
                <a:gd name="T45" fmla="*/ 45 h 359"/>
                <a:gd name="T46" fmla="*/ 79 w 629"/>
                <a:gd name="T47" fmla="*/ 90 h 359"/>
                <a:gd name="T48" fmla="*/ 44 w 629"/>
                <a:gd name="T49" fmla="*/ 98 h 359"/>
                <a:gd name="T50" fmla="*/ 4 w 629"/>
                <a:gd name="T51" fmla="*/ 128 h 359"/>
                <a:gd name="T52" fmla="*/ 29 w 629"/>
                <a:gd name="T53" fmla="*/ 145 h 359"/>
                <a:gd name="T54" fmla="*/ 565 w 629"/>
                <a:gd name="T55" fmla="*/ 251 h 359"/>
                <a:gd name="T56" fmla="*/ 531 w 629"/>
                <a:gd name="T57" fmla="*/ 206 h 359"/>
                <a:gd name="T58" fmla="*/ 574 w 629"/>
                <a:gd name="T59" fmla="*/ 223 h 359"/>
                <a:gd name="T60" fmla="*/ 565 w 629"/>
                <a:gd name="T61" fmla="*/ 251 h 359"/>
                <a:gd name="T62" fmla="*/ 470 w 629"/>
                <a:gd name="T63" fmla="*/ 131 h 359"/>
                <a:gd name="T64" fmla="*/ 568 w 629"/>
                <a:gd name="T65" fmla="*/ 180 h 359"/>
                <a:gd name="T66" fmla="*/ 416 w 629"/>
                <a:gd name="T67" fmla="*/ 131 h 359"/>
                <a:gd name="T68" fmla="*/ 470 w 629"/>
                <a:gd name="T69" fmla="*/ 131 h 359"/>
                <a:gd name="T70" fmla="*/ 393 w 629"/>
                <a:gd name="T71" fmla="*/ 151 h 359"/>
                <a:gd name="T72" fmla="*/ 497 w 629"/>
                <a:gd name="T73" fmla="*/ 193 h 359"/>
                <a:gd name="T74" fmla="*/ 548 w 629"/>
                <a:gd name="T75" fmla="*/ 282 h 359"/>
                <a:gd name="T76" fmla="*/ 537 w 629"/>
                <a:gd name="T77" fmla="*/ 293 h 359"/>
                <a:gd name="T78" fmla="*/ 442 w 629"/>
                <a:gd name="T79" fmla="*/ 286 h 359"/>
                <a:gd name="T80" fmla="*/ 393 w 629"/>
                <a:gd name="T81" fmla="*/ 151 h 359"/>
                <a:gd name="T82" fmla="*/ 251 w 629"/>
                <a:gd name="T83" fmla="*/ 52 h 359"/>
                <a:gd name="T84" fmla="*/ 293 w 629"/>
                <a:gd name="T85" fmla="*/ 87 h 359"/>
                <a:gd name="T86" fmla="*/ 144 w 629"/>
                <a:gd name="T87" fmla="*/ 27 h 359"/>
                <a:gd name="T88" fmla="*/ 251 w 629"/>
                <a:gd name="T89" fmla="*/ 52 h 359"/>
                <a:gd name="T90" fmla="*/ 113 w 629"/>
                <a:gd name="T91" fmla="*/ 58 h 359"/>
                <a:gd name="T92" fmla="*/ 156 w 629"/>
                <a:gd name="T93" fmla="*/ 72 h 359"/>
                <a:gd name="T94" fmla="*/ 103 w 629"/>
                <a:gd name="T95" fmla="*/ 84 h 359"/>
                <a:gd name="T96" fmla="*/ 113 w 629"/>
                <a:gd name="T97" fmla="*/ 58 h 359"/>
                <a:gd name="T98" fmla="*/ 96 w 629"/>
                <a:gd name="T99" fmla="*/ 119 h 359"/>
                <a:gd name="T100" fmla="*/ 191 w 629"/>
                <a:gd name="T101" fmla="*/ 82 h 359"/>
                <a:gd name="T102" fmla="*/ 298 w 629"/>
                <a:gd name="T103" fmla="*/ 117 h 359"/>
                <a:gd name="T104" fmla="*/ 176 w 629"/>
                <a:gd name="T105" fmla="*/ 191 h 359"/>
                <a:gd name="T106" fmla="*/ 98 w 629"/>
                <a:gd name="T107" fmla="*/ 136 h 359"/>
                <a:gd name="T108" fmla="*/ 96 w 629"/>
                <a:gd name="T109" fmla="*/ 11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359">
                  <a:moveTo>
                    <a:pt x="29" y="145"/>
                  </a:moveTo>
                  <a:cubicBezTo>
                    <a:pt x="36" y="144"/>
                    <a:pt x="57" y="136"/>
                    <a:pt x="81" y="125"/>
                  </a:cubicBezTo>
                  <a:cubicBezTo>
                    <a:pt x="84" y="148"/>
                    <a:pt x="95" y="170"/>
                    <a:pt x="139" y="191"/>
                  </a:cubicBezTo>
                  <a:cubicBezTo>
                    <a:pt x="203" y="221"/>
                    <a:pt x="270" y="235"/>
                    <a:pt x="318" y="133"/>
                  </a:cubicBezTo>
                  <a:cubicBezTo>
                    <a:pt x="318" y="133"/>
                    <a:pt x="321" y="130"/>
                    <a:pt x="326" y="127"/>
                  </a:cubicBezTo>
                  <a:cubicBezTo>
                    <a:pt x="333" y="129"/>
                    <a:pt x="339" y="131"/>
                    <a:pt x="346" y="133"/>
                  </a:cubicBezTo>
                  <a:cubicBezTo>
                    <a:pt x="352" y="136"/>
                    <a:pt x="358" y="138"/>
                    <a:pt x="365" y="140"/>
                  </a:cubicBezTo>
                  <a:cubicBezTo>
                    <a:pt x="367" y="146"/>
                    <a:pt x="367" y="151"/>
                    <a:pt x="367" y="151"/>
                  </a:cubicBezTo>
                  <a:cubicBezTo>
                    <a:pt x="341" y="260"/>
                    <a:pt x="403" y="292"/>
                    <a:pt x="471" y="310"/>
                  </a:cubicBezTo>
                  <a:cubicBezTo>
                    <a:pt x="518" y="322"/>
                    <a:pt x="540" y="312"/>
                    <a:pt x="556" y="297"/>
                  </a:cubicBezTo>
                  <a:cubicBezTo>
                    <a:pt x="568" y="320"/>
                    <a:pt x="579" y="339"/>
                    <a:pt x="583" y="344"/>
                  </a:cubicBezTo>
                  <a:cubicBezTo>
                    <a:pt x="597" y="359"/>
                    <a:pt x="614" y="347"/>
                    <a:pt x="614" y="347"/>
                  </a:cubicBezTo>
                  <a:cubicBezTo>
                    <a:pt x="628" y="335"/>
                    <a:pt x="623" y="324"/>
                    <a:pt x="601" y="298"/>
                  </a:cubicBezTo>
                  <a:cubicBezTo>
                    <a:pt x="595" y="291"/>
                    <a:pt x="588" y="282"/>
                    <a:pt x="580" y="270"/>
                  </a:cubicBezTo>
                  <a:cubicBezTo>
                    <a:pt x="599" y="249"/>
                    <a:pt x="614" y="239"/>
                    <a:pt x="614" y="239"/>
                  </a:cubicBezTo>
                  <a:cubicBezTo>
                    <a:pt x="629" y="194"/>
                    <a:pt x="629" y="194"/>
                    <a:pt x="629" y="194"/>
                  </a:cubicBezTo>
                  <a:cubicBezTo>
                    <a:pt x="629" y="194"/>
                    <a:pt x="605" y="181"/>
                    <a:pt x="559" y="152"/>
                  </a:cubicBezTo>
                  <a:cubicBezTo>
                    <a:pt x="512" y="124"/>
                    <a:pt x="451" y="104"/>
                    <a:pt x="419" y="102"/>
                  </a:cubicBezTo>
                  <a:cubicBezTo>
                    <a:pt x="393" y="101"/>
                    <a:pt x="369" y="95"/>
                    <a:pt x="360" y="92"/>
                  </a:cubicBezTo>
                  <a:cubicBezTo>
                    <a:pt x="352" y="89"/>
                    <a:pt x="329" y="78"/>
                    <a:pt x="308" y="63"/>
                  </a:cubicBezTo>
                  <a:cubicBezTo>
                    <a:pt x="282" y="43"/>
                    <a:pt x="223" y="19"/>
                    <a:pt x="169" y="12"/>
                  </a:cubicBezTo>
                  <a:cubicBezTo>
                    <a:pt x="115" y="5"/>
                    <a:pt x="88" y="0"/>
                    <a:pt x="88" y="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5"/>
                    <a:pt x="77" y="61"/>
                    <a:pt x="79" y="90"/>
                  </a:cubicBezTo>
                  <a:cubicBezTo>
                    <a:pt x="65" y="93"/>
                    <a:pt x="53" y="96"/>
                    <a:pt x="44" y="98"/>
                  </a:cubicBezTo>
                  <a:cubicBezTo>
                    <a:pt x="11" y="104"/>
                    <a:pt x="0" y="109"/>
                    <a:pt x="4" y="128"/>
                  </a:cubicBezTo>
                  <a:cubicBezTo>
                    <a:pt x="4" y="128"/>
                    <a:pt x="10" y="149"/>
                    <a:pt x="29" y="145"/>
                  </a:cubicBezTo>
                  <a:close/>
                  <a:moveTo>
                    <a:pt x="565" y="251"/>
                  </a:moveTo>
                  <a:cubicBezTo>
                    <a:pt x="554" y="236"/>
                    <a:pt x="542" y="219"/>
                    <a:pt x="531" y="206"/>
                  </a:cubicBezTo>
                  <a:cubicBezTo>
                    <a:pt x="547" y="213"/>
                    <a:pt x="562" y="218"/>
                    <a:pt x="574" y="223"/>
                  </a:cubicBezTo>
                  <a:cubicBezTo>
                    <a:pt x="572" y="232"/>
                    <a:pt x="568" y="242"/>
                    <a:pt x="565" y="251"/>
                  </a:cubicBezTo>
                  <a:close/>
                  <a:moveTo>
                    <a:pt x="470" y="131"/>
                  </a:moveTo>
                  <a:cubicBezTo>
                    <a:pt x="507" y="142"/>
                    <a:pt x="550" y="158"/>
                    <a:pt x="568" y="180"/>
                  </a:cubicBezTo>
                  <a:cubicBezTo>
                    <a:pt x="416" y="131"/>
                    <a:pt x="416" y="131"/>
                    <a:pt x="416" y="131"/>
                  </a:cubicBezTo>
                  <a:cubicBezTo>
                    <a:pt x="428" y="126"/>
                    <a:pt x="445" y="124"/>
                    <a:pt x="470" y="131"/>
                  </a:cubicBezTo>
                  <a:close/>
                  <a:moveTo>
                    <a:pt x="393" y="151"/>
                  </a:moveTo>
                  <a:cubicBezTo>
                    <a:pt x="428" y="166"/>
                    <a:pt x="465" y="180"/>
                    <a:pt x="497" y="193"/>
                  </a:cubicBezTo>
                  <a:cubicBezTo>
                    <a:pt x="509" y="209"/>
                    <a:pt x="530" y="247"/>
                    <a:pt x="548" y="282"/>
                  </a:cubicBezTo>
                  <a:cubicBezTo>
                    <a:pt x="544" y="287"/>
                    <a:pt x="541" y="291"/>
                    <a:pt x="537" y="293"/>
                  </a:cubicBezTo>
                  <a:cubicBezTo>
                    <a:pt x="521" y="303"/>
                    <a:pt x="481" y="303"/>
                    <a:pt x="442" y="286"/>
                  </a:cubicBezTo>
                  <a:cubicBezTo>
                    <a:pt x="403" y="270"/>
                    <a:pt x="349" y="228"/>
                    <a:pt x="393" y="151"/>
                  </a:cubicBezTo>
                  <a:close/>
                  <a:moveTo>
                    <a:pt x="251" y="52"/>
                  </a:moveTo>
                  <a:cubicBezTo>
                    <a:pt x="274" y="62"/>
                    <a:pt x="286" y="76"/>
                    <a:pt x="293" y="8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71" y="22"/>
                    <a:pt x="215" y="37"/>
                    <a:pt x="251" y="52"/>
                  </a:cubicBezTo>
                  <a:close/>
                  <a:moveTo>
                    <a:pt x="113" y="58"/>
                  </a:moveTo>
                  <a:cubicBezTo>
                    <a:pt x="125" y="61"/>
                    <a:pt x="139" y="66"/>
                    <a:pt x="156" y="72"/>
                  </a:cubicBezTo>
                  <a:cubicBezTo>
                    <a:pt x="139" y="75"/>
                    <a:pt x="121" y="79"/>
                    <a:pt x="103" y="84"/>
                  </a:cubicBezTo>
                  <a:cubicBezTo>
                    <a:pt x="105" y="75"/>
                    <a:pt x="108" y="66"/>
                    <a:pt x="113" y="58"/>
                  </a:cubicBezTo>
                  <a:close/>
                  <a:moveTo>
                    <a:pt x="96" y="119"/>
                  </a:moveTo>
                  <a:cubicBezTo>
                    <a:pt x="131" y="104"/>
                    <a:pt x="171" y="87"/>
                    <a:pt x="191" y="82"/>
                  </a:cubicBezTo>
                  <a:cubicBezTo>
                    <a:pt x="224" y="93"/>
                    <a:pt x="261" y="105"/>
                    <a:pt x="298" y="117"/>
                  </a:cubicBezTo>
                  <a:cubicBezTo>
                    <a:pt x="283" y="205"/>
                    <a:pt x="216" y="203"/>
                    <a:pt x="176" y="191"/>
                  </a:cubicBezTo>
                  <a:cubicBezTo>
                    <a:pt x="134" y="178"/>
                    <a:pt x="104" y="154"/>
                    <a:pt x="98" y="136"/>
                  </a:cubicBezTo>
                  <a:cubicBezTo>
                    <a:pt x="96" y="131"/>
                    <a:pt x="96" y="125"/>
                    <a:pt x="9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0" name="Freeform 20"/>
            <p:cNvSpPr>
              <a:spLocks/>
            </p:cNvSpPr>
            <p:nvPr userDrawn="1"/>
          </p:nvSpPr>
          <p:spPr bwMode="auto">
            <a:xfrm>
              <a:off x="2489200" y="4916488"/>
              <a:ext cx="1828800" cy="1103313"/>
            </a:xfrm>
            <a:custGeom>
              <a:avLst/>
              <a:gdLst>
                <a:gd name="T0" fmla="*/ 352 w 1152"/>
                <a:gd name="T1" fmla="*/ 236 h 695"/>
                <a:gd name="T2" fmla="*/ 646 w 1152"/>
                <a:gd name="T3" fmla="*/ 461 h 695"/>
                <a:gd name="T4" fmla="*/ 788 w 1152"/>
                <a:gd name="T5" fmla="*/ 386 h 695"/>
                <a:gd name="T6" fmla="*/ 1152 w 1152"/>
                <a:gd name="T7" fmla="*/ 695 h 695"/>
                <a:gd name="T8" fmla="*/ 1152 w 1152"/>
                <a:gd name="T9" fmla="*/ 601 h 695"/>
                <a:gd name="T10" fmla="*/ 798 w 1152"/>
                <a:gd name="T11" fmla="*/ 302 h 695"/>
                <a:gd name="T12" fmla="*/ 654 w 1152"/>
                <a:gd name="T13" fmla="*/ 374 h 695"/>
                <a:gd name="T14" fmla="*/ 376 w 1152"/>
                <a:gd name="T15" fmla="*/ 164 h 695"/>
                <a:gd name="T16" fmla="*/ 162 w 1152"/>
                <a:gd name="T17" fmla="*/ 164 h 695"/>
                <a:gd name="T18" fmla="*/ 0 w 1152"/>
                <a:gd name="T19" fmla="*/ 0 h 695"/>
                <a:gd name="T20" fmla="*/ 0 w 1152"/>
                <a:gd name="T21" fmla="*/ 104 h 695"/>
                <a:gd name="T22" fmla="*/ 132 w 1152"/>
                <a:gd name="T23" fmla="*/ 236 h 695"/>
                <a:gd name="T24" fmla="*/ 352 w 1152"/>
                <a:gd name="T25" fmla="*/ 23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2" h="695">
                  <a:moveTo>
                    <a:pt x="352" y="236"/>
                  </a:moveTo>
                  <a:lnTo>
                    <a:pt x="646" y="461"/>
                  </a:lnTo>
                  <a:lnTo>
                    <a:pt x="788" y="386"/>
                  </a:lnTo>
                  <a:lnTo>
                    <a:pt x="1152" y="695"/>
                  </a:lnTo>
                  <a:lnTo>
                    <a:pt x="1152" y="601"/>
                  </a:lnTo>
                  <a:lnTo>
                    <a:pt x="798" y="302"/>
                  </a:lnTo>
                  <a:lnTo>
                    <a:pt x="654" y="374"/>
                  </a:lnTo>
                  <a:lnTo>
                    <a:pt x="376" y="164"/>
                  </a:lnTo>
                  <a:lnTo>
                    <a:pt x="162" y="164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32" y="236"/>
                  </a:lnTo>
                  <a:lnTo>
                    <a:pt x="35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7940675" y="4970463"/>
              <a:ext cx="231775" cy="225425"/>
            </a:xfrm>
            <a:custGeom>
              <a:avLst/>
              <a:gdLst>
                <a:gd name="T0" fmla="*/ 112 w 146"/>
                <a:gd name="T1" fmla="*/ 142 h 142"/>
                <a:gd name="T2" fmla="*/ 146 w 146"/>
                <a:gd name="T3" fmla="*/ 34 h 142"/>
                <a:gd name="T4" fmla="*/ 30 w 146"/>
                <a:gd name="T5" fmla="*/ 0 h 142"/>
                <a:gd name="T6" fmla="*/ 0 w 146"/>
                <a:gd name="T7" fmla="*/ 110 h 142"/>
                <a:gd name="T8" fmla="*/ 11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112" y="142"/>
                  </a:moveTo>
                  <a:lnTo>
                    <a:pt x="146" y="34"/>
                  </a:lnTo>
                  <a:lnTo>
                    <a:pt x="30" y="0"/>
                  </a:lnTo>
                  <a:lnTo>
                    <a:pt x="0" y="110"/>
                  </a:lnTo>
                  <a:lnTo>
                    <a:pt x="112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2" name="Freeform 22"/>
            <p:cNvSpPr>
              <a:spLocks/>
            </p:cNvSpPr>
            <p:nvPr userDrawn="1"/>
          </p:nvSpPr>
          <p:spPr bwMode="auto">
            <a:xfrm>
              <a:off x="7658100" y="4824413"/>
              <a:ext cx="304800" cy="374650"/>
            </a:xfrm>
            <a:custGeom>
              <a:avLst/>
              <a:gdLst>
                <a:gd name="T0" fmla="*/ 134 w 192"/>
                <a:gd name="T1" fmla="*/ 236 h 236"/>
                <a:gd name="T2" fmla="*/ 192 w 192"/>
                <a:gd name="T3" fmla="*/ 40 h 236"/>
                <a:gd name="T4" fmla="*/ 56 w 192"/>
                <a:gd name="T5" fmla="*/ 0 h 236"/>
                <a:gd name="T6" fmla="*/ 0 w 192"/>
                <a:gd name="T7" fmla="*/ 196 h 236"/>
                <a:gd name="T8" fmla="*/ 134 w 192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36">
                  <a:moveTo>
                    <a:pt x="134" y="236"/>
                  </a:moveTo>
                  <a:lnTo>
                    <a:pt x="192" y="40"/>
                  </a:lnTo>
                  <a:lnTo>
                    <a:pt x="56" y="0"/>
                  </a:lnTo>
                  <a:lnTo>
                    <a:pt x="0" y="196"/>
                  </a:lnTo>
                  <a:lnTo>
                    <a:pt x="134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3" name="Freeform 23"/>
            <p:cNvSpPr>
              <a:spLocks/>
            </p:cNvSpPr>
            <p:nvPr userDrawn="1"/>
          </p:nvSpPr>
          <p:spPr bwMode="auto">
            <a:xfrm>
              <a:off x="7038975" y="4518026"/>
              <a:ext cx="409575" cy="661988"/>
            </a:xfrm>
            <a:custGeom>
              <a:avLst/>
              <a:gdLst>
                <a:gd name="T0" fmla="*/ 258 w 258"/>
                <a:gd name="T1" fmla="*/ 44 h 417"/>
                <a:gd name="T2" fmla="*/ 108 w 258"/>
                <a:gd name="T3" fmla="*/ 0 h 417"/>
                <a:gd name="T4" fmla="*/ 0 w 258"/>
                <a:gd name="T5" fmla="*/ 373 h 417"/>
                <a:gd name="T6" fmla="*/ 150 w 258"/>
                <a:gd name="T7" fmla="*/ 417 h 417"/>
                <a:gd name="T8" fmla="*/ 258 w 258"/>
                <a:gd name="T9" fmla="*/ 4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417">
                  <a:moveTo>
                    <a:pt x="258" y="44"/>
                  </a:moveTo>
                  <a:lnTo>
                    <a:pt x="108" y="0"/>
                  </a:lnTo>
                  <a:lnTo>
                    <a:pt x="0" y="373"/>
                  </a:lnTo>
                  <a:lnTo>
                    <a:pt x="150" y="417"/>
                  </a:lnTo>
                  <a:lnTo>
                    <a:pt x="25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4" name="Freeform 24"/>
            <p:cNvSpPr>
              <a:spLocks noEditPoints="1"/>
            </p:cNvSpPr>
            <p:nvPr userDrawn="1"/>
          </p:nvSpPr>
          <p:spPr bwMode="auto">
            <a:xfrm>
              <a:off x="0" y="3411538"/>
              <a:ext cx="12192000" cy="3470275"/>
            </a:xfrm>
            <a:custGeom>
              <a:avLst/>
              <a:gdLst>
                <a:gd name="T0" fmla="*/ 3764 w 3840"/>
                <a:gd name="T1" fmla="*/ 249 h 1091"/>
                <a:gd name="T2" fmla="*/ 3710 w 3840"/>
                <a:gd name="T3" fmla="*/ 226 h 1091"/>
                <a:gd name="T4" fmla="*/ 3657 w 3840"/>
                <a:gd name="T5" fmla="*/ 202 h 1091"/>
                <a:gd name="T6" fmla="*/ 3604 w 3840"/>
                <a:gd name="T7" fmla="*/ 179 h 1091"/>
                <a:gd name="T8" fmla="*/ 3550 w 3840"/>
                <a:gd name="T9" fmla="*/ 154 h 1091"/>
                <a:gd name="T10" fmla="*/ 3497 w 3840"/>
                <a:gd name="T11" fmla="*/ 131 h 1091"/>
                <a:gd name="T12" fmla="*/ 3382 w 3840"/>
                <a:gd name="T13" fmla="*/ 421 h 1091"/>
                <a:gd name="T14" fmla="*/ 3184 w 3840"/>
                <a:gd name="T15" fmla="*/ 424 h 1091"/>
                <a:gd name="T16" fmla="*/ 2915 w 3840"/>
                <a:gd name="T17" fmla="*/ 20 h 1091"/>
                <a:gd name="T18" fmla="*/ 3118 w 3840"/>
                <a:gd name="T19" fmla="*/ 521 h 1091"/>
                <a:gd name="T20" fmla="*/ 2876 w 3840"/>
                <a:gd name="T21" fmla="*/ 490 h 1091"/>
                <a:gd name="T22" fmla="*/ 2824 w 3840"/>
                <a:gd name="T23" fmla="*/ 360 h 1091"/>
                <a:gd name="T24" fmla="*/ 2711 w 3840"/>
                <a:gd name="T25" fmla="*/ 370 h 1091"/>
                <a:gd name="T26" fmla="*/ 2636 w 3840"/>
                <a:gd name="T27" fmla="*/ 447 h 1091"/>
                <a:gd name="T28" fmla="*/ 2627 w 3840"/>
                <a:gd name="T29" fmla="*/ 563 h 1091"/>
                <a:gd name="T30" fmla="*/ 2554 w 3840"/>
                <a:gd name="T31" fmla="*/ 663 h 1091"/>
                <a:gd name="T32" fmla="*/ 2426 w 3840"/>
                <a:gd name="T33" fmla="*/ 421 h 1091"/>
                <a:gd name="T34" fmla="*/ 2286 w 3840"/>
                <a:gd name="T35" fmla="*/ 745 h 1091"/>
                <a:gd name="T36" fmla="*/ 2058 w 3840"/>
                <a:gd name="T37" fmla="*/ 503 h 1091"/>
                <a:gd name="T38" fmla="*/ 2050 w 3840"/>
                <a:gd name="T39" fmla="*/ 761 h 1091"/>
                <a:gd name="T40" fmla="*/ 1892 w 3840"/>
                <a:gd name="T41" fmla="*/ 743 h 1091"/>
                <a:gd name="T42" fmla="*/ 1502 w 3840"/>
                <a:gd name="T43" fmla="*/ 384 h 1091"/>
                <a:gd name="T44" fmla="*/ 1596 w 3840"/>
                <a:gd name="T45" fmla="*/ 949 h 1091"/>
                <a:gd name="T46" fmla="*/ 1523 w 3840"/>
                <a:gd name="T47" fmla="*/ 915 h 1091"/>
                <a:gd name="T48" fmla="*/ 1416 w 3840"/>
                <a:gd name="T49" fmla="*/ 915 h 1091"/>
                <a:gd name="T50" fmla="*/ 1324 w 3840"/>
                <a:gd name="T51" fmla="*/ 977 h 1091"/>
                <a:gd name="T52" fmla="*/ 1180 w 3840"/>
                <a:gd name="T53" fmla="*/ 819 h 1091"/>
                <a:gd name="T54" fmla="*/ 928 w 3840"/>
                <a:gd name="T55" fmla="*/ 747 h 1091"/>
                <a:gd name="T56" fmla="*/ 784 w 3840"/>
                <a:gd name="T57" fmla="*/ 981 h 1091"/>
                <a:gd name="T58" fmla="*/ 524 w 3840"/>
                <a:gd name="T59" fmla="*/ 874 h 1091"/>
                <a:gd name="T60" fmla="*/ 362 w 3840"/>
                <a:gd name="T61" fmla="*/ 578 h 1091"/>
                <a:gd name="T62" fmla="*/ 160 w 3840"/>
                <a:gd name="T63" fmla="*/ 618 h 1091"/>
                <a:gd name="T64" fmla="*/ 92 w 3840"/>
                <a:gd name="T65" fmla="*/ 891 h 1091"/>
                <a:gd name="T66" fmla="*/ 3708 w 3840"/>
                <a:gd name="T67" fmla="*/ 484 h 1091"/>
                <a:gd name="T68" fmla="*/ 166 w 3840"/>
                <a:gd name="T69" fmla="*/ 906 h 1091"/>
                <a:gd name="T70" fmla="*/ 308 w 3840"/>
                <a:gd name="T71" fmla="*/ 828 h 1091"/>
                <a:gd name="T72" fmla="*/ 281 w 3840"/>
                <a:gd name="T73" fmla="*/ 726 h 1091"/>
                <a:gd name="T74" fmla="*/ 290 w 3840"/>
                <a:gd name="T75" fmla="*/ 706 h 1091"/>
                <a:gd name="T76" fmla="*/ 308 w 3840"/>
                <a:gd name="T77" fmla="*/ 614 h 1091"/>
                <a:gd name="T78" fmla="*/ 472 w 3840"/>
                <a:gd name="T79" fmla="*/ 641 h 1091"/>
                <a:gd name="T80" fmla="*/ 328 w 3840"/>
                <a:gd name="T81" fmla="*/ 803 h 1091"/>
                <a:gd name="T82" fmla="*/ 500 w 3840"/>
                <a:gd name="T83" fmla="*/ 681 h 1091"/>
                <a:gd name="T84" fmla="*/ 328 w 3840"/>
                <a:gd name="T85" fmla="*/ 934 h 1091"/>
                <a:gd name="T86" fmla="*/ 328 w 3840"/>
                <a:gd name="T87" fmla="*/ 934 h 1091"/>
                <a:gd name="T88" fmla="*/ 2667 w 3840"/>
                <a:gd name="T89" fmla="*/ 475 h 1091"/>
                <a:gd name="T90" fmla="*/ 2758 w 3840"/>
                <a:gd name="T91" fmla="*/ 599 h 1091"/>
                <a:gd name="T92" fmla="*/ 3453 w 3840"/>
                <a:gd name="T93" fmla="*/ 188 h 1091"/>
                <a:gd name="T94" fmla="*/ 3455 w 3840"/>
                <a:gd name="T95" fmla="*/ 194 h 1091"/>
                <a:gd name="T96" fmla="*/ 3736 w 3840"/>
                <a:gd name="T97" fmla="*/ 366 h 1091"/>
                <a:gd name="T98" fmla="*/ 3421 w 3840"/>
                <a:gd name="T99" fmla="*/ 274 h 1091"/>
                <a:gd name="T100" fmla="*/ 3415 w 3840"/>
                <a:gd name="T101" fmla="*/ 276 h 1091"/>
                <a:gd name="T102" fmla="*/ 3402 w 3840"/>
                <a:gd name="T103" fmla="*/ 318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40" h="1091">
                  <a:moveTo>
                    <a:pt x="3708" y="484"/>
                  </a:moveTo>
                  <a:cubicBezTo>
                    <a:pt x="3815" y="235"/>
                    <a:pt x="3814" y="235"/>
                    <a:pt x="3814" y="235"/>
                  </a:cubicBezTo>
                  <a:cubicBezTo>
                    <a:pt x="3790" y="224"/>
                    <a:pt x="3790" y="224"/>
                    <a:pt x="3790" y="224"/>
                  </a:cubicBezTo>
                  <a:cubicBezTo>
                    <a:pt x="3791" y="229"/>
                    <a:pt x="3791" y="234"/>
                    <a:pt x="3789" y="239"/>
                  </a:cubicBezTo>
                  <a:cubicBezTo>
                    <a:pt x="3785" y="249"/>
                    <a:pt x="3774" y="253"/>
                    <a:pt x="3764" y="249"/>
                  </a:cubicBezTo>
                  <a:cubicBezTo>
                    <a:pt x="3754" y="245"/>
                    <a:pt x="3750" y="233"/>
                    <a:pt x="3754" y="224"/>
                  </a:cubicBezTo>
                  <a:cubicBezTo>
                    <a:pt x="3756" y="218"/>
                    <a:pt x="3760" y="215"/>
                    <a:pt x="3764" y="214"/>
                  </a:cubicBezTo>
                  <a:cubicBezTo>
                    <a:pt x="3736" y="201"/>
                    <a:pt x="3736" y="201"/>
                    <a:pt x="3736" y="201"/>
                  </a:cubicBezTo>
                  <a:cubicBezTo>
                    <a:pt x="3738" y="205"/>
                    <a:pt x="3738" y="210"/>
                    <a:pt x="3736" y="215"/>
                  </a:cubicBezTo>
                  <a:cubicBezTo>
                    <a:pt x="3732" y="225"/>
                    <a:pt x="3720" y="230"/>
                    <a:pt x="3710" y="226"/>
                  </a:cubicBezTo>
                  <a:cubicBezTo>
                    <a:pt x="3701" y="221"/>
                    <a:pt x="3697" y="210"/>
                    <a:pt x="3701" y="200"/>
                  </a:cubicBezTo>
                  <a:cubicBezTo>
                    <a:pt x="3703" y="195"/>
                    <a:pt x="3707" y="191"/>
                    <a:pt x="3711" y="189"/>
                  </a:cubicBezTo>
                  <a:cubicBezTo>
                    <a:pt x="3683" y="177"/>
                    <a:pt x="3683" y="177"/>
                    <a:pt x="3683" y="177"/>
                  </a:cubicBezTo>
                  <a:cubicBezTo>
                    <a:pt x="3684" y="182"/>
                    <a:pt x="3684" y="187"/>
                    <a:pt x="3682" y="192"/>
                  </a:cubicBezTo>
                  <a:cubicBezTo>
                    <a:pt x="3678" y="201"/>
                    <a:pt x="3667" y="206"/>
                    <a:pt x="3657" y="202"/>
                  </a:cubicBezTo>
                  <a:cubicBezTo>
                    <a:pt x="3648" y="198"/>
                    <a:pt x="3643" y="186"/>
                    <a:pt x="3647" y="176"/>
                  </a:cubicBezTo>
                  <a:cubicBezTo>
                    <a:pt x="3650" y="171"/>
                    <a:pt x="3653" y="168"/>
                    <a:pt x="3658" y="166"/>
                  </a:cubicBezTo>
                  <a:cubicBezTo>
                    <a:pt x="3629" y="153"/>
                    <a:pt x="3629" y="153"/>
                    <a:pt x="3629" y="153"/>
                  </a:cubicBezTo>
                  <a:cubicBezTo>
                    <a:pt x="3631" y="158"/>
                    <a:pt x="3631" y="163"/>
                    <a:pt x="3629" y="168"/>
                  </a:cubicBezTo>
                  <a:cubicBezTo>
                    <a:pt x="3625" y="178"/>
                    <a:pt x="3613" y="183"/>
                    <a:pt x="3604" y="179"/>
                  </a:cubicBezTo>
                  <a:cubicBezTo>
                    <a:pt x="3594" y="174"/>
                    <a:pt x="3590" y="163"/>
                    <a:pt x="3594" y="153"/>
                  </a:cubicBezTo>
                  <a:cubicBezTo>
                    <a:pt x="3596" y="148"/>
                    <a:pt x="3600" y="144"/>
                    <a:pt x="3604" y="142"/>
                  </a:cubicBezTo>
                  <a:cubicBezTo>
                    <a:pt x="3575" y="130"/>
                    <a:pt x="3575" y="130"/>
                    <a:pt x="3575" y="130"/>
                  </a:cubicBezTo>
                  <a:cubicBezTo>
                    <a:pt x="3577" y="134"/>
                    <a:pt x="3577" y="140"/>
                    <a:pt x="3575" y="145"/>
                  </a:cubicBezTo>
                  <a:cubicBezTo>
                    <a:pt x="3571" y="154"/>
                    <a:pt x="3560" y="159"/>
                    <a:pt x="3550" y="154"/>
                  </a:cubicBezTo>
                  <a:cubicBezTo>
                    <a:pt x="3540" y="150"/>
                    <a:pt x="3536" y="139"/>
                    <a:pt x="3540" y="129"/>
                  </a:cubicBezTo>
                  <a:cubicBezTo>
                    <a:pt x="3542" y="124"/>
                    <a:pt x="3546" y="121"/>
                    <a:pt x="3551" y="119"/>
                  </a:cubicBezTo>
                  <a:cubicBezTo>
                    <a:pt x="3522" y="106"/>
                    <a:pt x="3522" y="106"/>
                    <a:pt x="3522" y="106"/>
                  </a:cubicBezTo>
                  <a:cubicBezTo>
                    <a:pt x="3524" y="111"/>
                    <a:pt x="3524" y="116"/>
                    <a:pt x="3522" y="121"/>
                  </a:cubicBezTo>
                  <a:cubicBezTo>
                    <a:pt x="3517" y="131"/>
                    <a:pt x="3507" y="135"/>
                    <a:pt x="3497" y="131"/>
                  </a:cubicBezTo>
                  <a:cubicBezTo>
                    <a:pt x="3487" y="127"/>
                    <a:pt x="3482" y="115"/>
                    <a:pt x="3487" y="105"/>
                  </a:cubicBezTo>
                  <a:cubicBezTo>
                    <a:pt x="3489" y="101"/>
                    <a:pt x="3493" y="97"/>
                    <a:pt x="3498" y="95"/>
                  </a:cubicBezTo>
                  <a:cubicBezTo>
                    <a:pt x="3475" y="85"/>
                    <a:pt x="3475" y="85"/>
                    <a:pt x="3475" y="85"/>
                  </a:cubicBezTo>
                  <a:cubicBezTo>
                    <a:pt x="3358" y="358"/>
                    <a:pt x="3358" y="358"/>
                    <a:pt x="3358" y="358"/>
                  </a:cubicBezTo>
                  <a:cubicBezTo>
                    <a:pt x="3347" y="382"/>
                    <a:pt x="3358" y="410"/>
                    <a:pt x="3382" y="421"/>
                  </a:cubicBezTo>
                  <a:cubicBezTo>
                    <a:pt x="3526" y="484"/>
                    <a:pt x="3526" y="484"/>
                    <a:pt x="3526" y="484"/>
                  </a:cubicBezTo>
                  <a:cubicBezTo>
                    <a:pt x="3452" y="487"/>
                    <a:pt x="3374" y="492"/>
                    <a:pt x="3294" y="500"/>
                  </a:cubicBezTo>
                  <a:cubicBezTo>
                    <a:pt x="3283" y="492"/>
                    <a:pt x="3263" y="489"/>
                    <a:pt x="3244" y="488"/>
                  </a:cubicBezTo>
                  <a:cubicBezTo>
                    <a:pt x="3214" y="486"/>
                    <a:pt x="3195" y="465"/>
                    <a:pt x="3195" y="465"/>
                  </a:cubicBezTo>
                  <a:cubicBezTo>
                    <a:pt x="3184" y="424"/>
                    <a:pt x="3184" y="424"/>
                    <a:pt x="3184" y="424"/>
                  </a:cubicBezTo>
                  <a:cubicBezTo>
                    <a:pt x="3261" y="398"/>
                    <a:pt x="3319" y="339"/>
                    <a:pt x="3347" y="268"/>
                  </a:cubicBezTo>
                  <a:cubicBezTo>
                    <a:pt x="3319" y="255"/>
                    <a:pt x="3319" y="255"/>
                    <a:pt x="3319" y="255"/>
                  </a:cubicBezTo>
                  <a:cubicBezTo>
                    <a:pt x="3293" y="322"/>
                    <a:pt x="3237" y="376"/>
                    <a:pt x="3163" y="398"/>
                  </a:cubicBezTo>
                  <a:cubicBezTo>
                    <a:pt x="3039" y="433"/>
                    <a:pt x="2909" y="358"/>
                    <a:pt x="2874" y="232"/>
                  </a:cubicBezTo>
                  <a:cubicBezTo>
                    <a:pt x="2853" y="156"/>
                    <a:pt x="2871" y="78"/>
                    <a:pt x="2915" y="2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2841" y="66"/>
                    <a:pt x="2821" y="154"/>
                    <a:pt x="2844" y="240"/>
                  </a:cubicBezTo>
                  <a:cubicBezTo>
                    <a:pt x="2880" y="369"/>
                    <a:pt x="3002" y="450"/>
                    <a:pt x="3130" y="436"/>
                  </a:cubicBezTo>
                  <a:cubicBezTo>
                    <a:pt x="3142" y="480"/>
                    <a:pt x="3142" y="480"/>
                    <a:pt x="3142" y="480"/>
                  </a:cubicBezTo>
                  <a:cubicBezTo>
                    <a:pt x="3142" y="480"/>
                    <a:pt x="3139" y="504"/>
                    <a:pt x="3118" y="521"/>
                  </a:cubicBezTo>
                  <a:cubicBezTo>
                    <a:pt x="3025" y="536"/>
                    <a:pt x="2930" y="554"/>
                    <a:pt x="2833" y="579"/>
                  </a:cubicBezTo>
                  <a:cubicBezTo>
                    <a:pt x="2850" y="562"/>
                    <a:pt x="2850" y="562"/>
                    <a:pt x="2850" y="562"/>
                  </a:cubicBezTo>
                  <a:cubicBezTo>
                    <a:pt x="2829" y="529"/>
                    <a:pt x="2829" y="529"/>
                    <a:pt x="2829" y="529"/>
                  </a:cubicBezTo>
                  <a:cubicBezTo>
                    <a:pt x="2833" y="519"/>
                    <a:pt x="2838" y="509"/>
                    <a:pt x="2840" y="499"/>
                  </a:cubicBezTo>
                  <a:cubicBezTo>
                    <a:pt x="2876" y="490"/>
                    <a:pt x="2876" y="490"/>
                    <a:pt x="2876" y="490"/>
                  </a:cubicBezTo>
                  <a:cubicBezTo>
                    <a:pt x="2876" y="456"/>
                    <a:pt x="2876" y="456"/>
                    <a:pt x="2876" y="456"/>
                  </a:cubicBezTo>
                  <a:cubicBezTo>
                    <a:pt x="2840" y="448"/>
                    <a:pt x="2840" y="448"/>
                    <a:pt x="2840" y="448"/>
                  </a:cubicBezTo>
                  <a:cubicBezTo>
                    <a:pt x="2838" y="438"/>
                    <a:pt x="2833" y="428"/>
                    <a:pt x="2828" y="419"/>
                  </a:cubicBezTo>
                  <a:cubicBezTo>
                    <a:pt x="2848" y="384"/>
                    <a:pt x="2848" y="384"/>
                    <a:pt x="2848" y="384"/>
                  </a:cubicBezTo>
                  <a:cubicBezTo>
                    <a:pt x="2824" y="360"/>
                    <a:pt x="2824" y="360"/>
                    <a:pt x="2824" y="360"/>
                  </a:cubicBezTo>
                  <a:cubicBezTo>
                    <a:pt x="2792" y="382"/>
                    <a:pt x="2792" y="382"/>
                    <a:pt x="2792" y="382"/>
                  </a:cubicBezTo>
                  <a:cubicBezTo>
                    <a:pt x="2783" y="377"/>
                    <a:pt x="2773" y="373"/>
                    <a:pt x="2762" y="370"/>
                  </a:cubicBezTo>
                  <a:cubicBezTo>
                    <a:pt x="2753" y="331"/>
                    <a:pt x="2753" y="331"/>
                    <a:pt x="2753" y="331"/>
                  </a:cubicBezTo>
                  <a:cubicBezTo>
                    <a:pt x="2719" y="331"/>
                    <a:pt x="2719" y="331"/>
                    <a:pt x="2719" y="331"/>
                  </a:cubicBezTo>
                  <a:cubicBezTo>
                    <a:pt x="2711" y="371"/>
                    <a:pt x="2711" y="370"/>
                    <a:pt x="2711" y="370"/>
                  </a:cubicBezTo>
                  <a:cubicBezTo>
                    <a:pt x="2702" y="373"/>
                    <a:pt x="2693" y="377"/>
                    <a:pt x="2684" y="382"/>
                  </a:cubicBezTo>
                  <a:cubicBezTo>
                    <a:pt x="2651" y="361"/>
                    <a:pt x="2651" y="361"/>
                    <a:pt x="2651" y="361"/>
                  </a:cubicBezTo>
                  <a:cubicBezTo>
                    <a:pt x="2627" y="386"/>
                    <a:pt x="2627" y="386"/>
                    <a:pt x="2627" y="386"/>
                  </a:cubicBezTo>
                  <a:cubicBezTo>
                    <a:pt x="2648" y="418"/>
                    <a:pt x="2648" y="418"/>
                    <a:pt x="2648" y="418"/>
                  </a:cubicBezTo>
                  <a:cubicBezTo>
                    <a:pt x="2643" y="427"/>
                    <a:pt x="2639" y="437"/>
                    <a:pt x="2636" y="447"/>
                  </a:cubicBezTo>
                  <a:cubicBezTo>
                    <a:pt x="2596" y="457"/>
                    <a:pt x="2596" y="457"/>
                    <a:pt x="2596" y="457"/>
                  </a:cubicBezTo>
                  <a:cubicBezTo>
                    <a:pt x="2596" y="492"/>
                    <a:pt x="2596" y="492"/>
                    <a:pt x="2596" y="492"/>
                  </a:cubicBezTo>
                  <a:cubicBezTo>
                    <a:pt x="2636" y="500"/>
                    <a:pt x="2636" y="500"/>
                    <a:pt x="2636" y="500"/>
                  </a:cubicBezTo>
                  <a:cubicBezTo>
                    <a:pt x="2639" y="510"/>
                    <a:pt x="2642" y="519"/>
                    <a:pt x="2648" y="529"/>
                  </a:cubicBezTo>
                  <a:cubicBezTo>
                    <a:pt x="2627" y="563"/>
                    <a:pt x="2627" y="563"/>
                    <a:pt x="2627" y="563"/>
                  </a:cubicBezTo>
                  <a:cubicBezTo>
                    <a:pt x="2651" y="587"/>
                    <a:pt x="2651" y="587"/>
                    <a:pt x="2651" y="587"/>
                  </a:cubicBezTo>
                  <a:cubicBezTo>
                    <a:pt x="2683" y="565"/>
                    <a:pt x="2683" y="565"/>
                    <a:pt x="2683" y="565"/>
                  </a:cubicBezTo>
                  <a:cubicBezTo>
                    <a:pt x="2692" y="570"/>
                    <a:pt x="2701" y="574"/>
                    <a:pt x="2711" y="577"/>
                  </a:cubicBezTo>
                  <a:cubicBezTo>
                    <a:pt x="2719" y="609"/>
                    <a:pt x="2719" y="609"/>
                    <a:pt x="2719" y="609"/>
                  </a:cubicBezTo>
                  <a:cubicBezTo>
                    <a:pt x="2665" y="626"/>
                    <a:pt x="2610" y="643"/>
                    <a:pt x="2554" y="663"/>
                  </a:cubicBezTo>
                  <a:cubicBezTo>
                    <a:pt x="2551" y="653"/>
                    <a:pt x="2551" y="653"/>
                    <a:pt x="2551" y="653"/>
                  </a:cubicBezTo>
                  <a:cubicBezTo>
                    <a:pt x="2435" y="694"/>
                    <a:pt x="2435" y="694"/>
                    <a:pt x="2435" y="694"/>
                  </a:cubicBezTo>
                  <a:cubicBezTo>
                    <a:pt x="2387" y="553"/>
                    <a:pt x="2387" y="553"/>
                    <a:pt x="2387" y="553"/>
                  </a:cubicBezTo>
                  <a:cubicBezTo>
                    <a:pt x="2388" y="553"/>
                    <a:pt x="2388" y="553"/>
                    <a:pt x="2388" y="553"/>
                  </a:cubicBezTo>
                  <a:cubicBezTo>
                    <a:pt x="2426" y="421"/>
                    <a:pt x="2426" y="421"/>
                    <a:pt x="2426" y="421"/>
                  </a:cubicBezTo>
                  <a:cubicBezTo>
                    <a:pt x="2357" y="400"/>
                    <a:pt x="2357" y="400"/>
                    <a:pt x="2357" y="400"/>
                  </a:cubicBezTo>
                  <a:cubicBezTo>
                    <a:pt x="2318" y="532"/>
                    <a:pt x="2318" y="532"/>
                    <a:pt x="2318" y="532"/>
                  </a:cubicBezTo>
                  <a:cubicBezTo>
                    <a:pt x="2348" y="541"/>
                    <a:pt x="2348" y="541"/>
                    <a:pt x="2348" y="541"/>
                  </a:cubicBezTo>
                  <a:cubicBezTo>
                    <a:pt x="2403" y="705"/>
                    <a:pt x="2403" y="705"/>
                    <a:pt x="2403" y="705"/>
                  </a:cubicBezTo>
                  <a:cubicBezTo>
                    <a:pt x="2286" y="745"/>
                    <a:pt x="2286" y="745"/>
                    <a:pt x="2286" y="745"/>
                  </a:cubicBezTo>
                  <a:cubicBezTo>
                    <a:pt x="2293" y="766"/>
                    <a:pt x="2293" y="766"/>
                    <a:pt x="2293" y="766"/>
                  </a:cubicBezTo>
                  <a:cubicBezTo>
                    <a:pt x="2338" y="751"/>
                    <a:pt x="2338" y="751"/>
                    <a:pt x="2338" y="751"/>
                  </a:cubicBezTo>
                  <a:cubicBezTo>
                    <a:pt x="2297" y="768"/>
                    <a:pt x="2256" y="784"/>
                    <a:pt x="2215" y="800"/>
                  </a:cubicBezTo>
                  <a:cubicBezTo>
                    <a:pt x="2210" y="782"/>
                    <a:pt x="2203" y="740"/>
                    <a:pt x="2226" y="693"/>
                  </a:cubicBezTo>
                  <a:cubicBezTo>
                    <a:pt x="2257" y="632"/>
                    <a:pt x="2233" y="440"/>
                    <a:pt x="2058" y="503"/>
                  </a:cubicBezTo>
                  <a:cubicBezTo>
                    <a:pt x="2056" y="504"/>
                    <a:pt x="2055" y="504"/>
                    <a:pt x="2054" y="504"/>
                  </a:cubicBezTo>
                  <a:cubicBezTo>
                    <a:pt x="2054" y="504"/>
                    <a:pt x="2055" y="504"/>
                    <a:pt x="2055" y="504"/>
                  </a:cubicBezTo>
                  <a:cubicBezTo>
                    <a:pt x="2054" y="505"/>
                    <a:pt x="2052" y="506"/>
                    <a:pt x="2052" y="506"/>
                  </a:cubicBezTo>
                  <a:cubicBezTo>
                    <a:pt x="2052" y="506"/>
                    <a:pt x="2052" y="506"/>
                    <a:pt x="2052" y="506"/>
                  </a:cubicBezTo>
                  <a:cubicBezTo>
                    <a:pt x="1880" y="579"/>
                    <a:pt x="1987" y="737"/>
                    <a:pt x="2050" y="761"/>
                  </a:cubicBezTo>
                  <a:cubicBezTo>
                    <a:pt x="2095" y="780"/>
                    <a:pt x="2117" y="813"/>
                    <a:pt x="2126" y="830"/>
                  </a:cubicBezTo>
                  <a:cubicBezTo>
                    <a:pt x="1999" y="871"/>
                    <a:pt x="1866" y="904"/>
                    <a:pt x="1728" y="928"/>
                  </a:cubicBezTo>
                  <a:cubicBezTo>
                    <a:pt x="1711" y="918"/>
                    <a:pt x="1702" y="903"/>
                    <a:pt x="1702" y="903"/>
                  </a:cubicBezTo>
                  <a:cubicBezTo>
                    <a:pt x="1700" y="860"/>
                    <a:pt x="1700" y="860"/>
                    <a:pt x="1700" y="860"/>
                  </a:cubicBezTo>
                  <a:cubicBezTo>
                    <a:pt x="1780" y="851"/>
                    <a:pt x="1849" y="807"/>
                    <a:pt x="1892" y="743"/>
                  </a:cubicBezTo>
                  <a:cubicBezTo>
                    <a:pt x="1867" y="725"/>
                    <a:pt x="1867" y="725"/>
                    <a:pt x="1867" y="725"/>
                  </a:cubicBezTo>
                  <a:cubicBezTo>
                    <a:pt x="1827" y="784"/>
                    <a:pt x="1761" y="825"/>
                    <a:pt x="1685" y="830"/>
                  </a:cubicBezTo>
                  <a:cubicBezTo>
                    <a:pt x="1555" y="838"/>
                    <a:pt x="1444" y="737"/>
                    <a:pt x="1437" y="605"/>
                  </a:cubicBezTo>
                  <a:cubicBezTo>
                    <a:pt x="1432" y="527"/>
                    <a:pt x="1466" y="454"/>
                    <a:pt x="1522" y="408"/>
                  </a:cubicBezTo>
                  <a:cubicBezTo>
                    <a:pt x="1502" y="384"/>
                    <a:pt x="1502" y="384"/>
                    <a:pt x="1502" y="384"/>
                  </a:cubicBezTo>
                  <a:cubicBezTo>
                    <a:pt x="1439" y="436"/>
                    <a:pt x="1401" y="518"/>
                    <a:pt x="1406" y="607"/>
                  </a:cubicBezTo>
                  <a:cubicBezTo>
                    <a:pt x="1414" y="741"/>
                    <a:pt x="1516" y="847"/>
                    <a:pt x="1643" y="860"/>
                  </a:cubicBezTo>
                  <a:cubicBezTo>
                    <a:pt x="1646" y="906"/>
                    <a:pt x="1646" y="906"/>
                    <a:pt x="1646" y="906"/>
                  </a:cubicBezTo>
                  <a:cubicBezTo>
                    <a:pt x="1646" y="906"/>
                    <a:pt x="1637" y="932"/>
                    <a:pt x="1610" y="943"/>
                  </a:cubicBezTo>
                  <a:cubicBezTo>
                    <a:pt x="1605" y="945"/>
                    <a:pt x="1601" y="947"/>
                    <a:pt x="1596" y="949"/>
                  </a:cubicBezTo>
                  <a:cubicBezTo>
                    <a:pt x="1584" y="950"/>
                    <a:pt x="1573" y="952"/>
                    <a:pt x="1561" y="954"/>
                  </a:cubicBezTo>
                  <a:cubicBezTo>
                    <a:pt x="1560" y="953"/>
                    <a:pt x="1560" y="952"/>
                    <a:pt x="1560" y="952"/>
                  </a:cubicBezTo>
                  <a:cubicBezTo>
                    <a:pt x="1579" y="918"/>
                    <a:pt x="1579" y="918"/>
                    <a:pt x="1579" y="918"/>
                  </a:cubicBezTo>
                  <a:cubicBezTo>
                    <a:pt x="1556" y="893"/>
                    <a:pt x="1556" y="893"/>
                    <a:pt x="1556" y="893"/>
                  </a:cubicBezTo>
                  <a:cubicBezTo>
                    <a:pt x="1523" y="915"/>
                    <a:pt x="1523" y="915"/>
                    <a:pt x="1523" y="915"/>
                  </a:cubicBezTo>
                  <a:cubicBezTo>
                    <a:pt x="1514" y="910"/>
                    <a:pt x="1504" y="905"/>
                    <a:pt x="1494" y="902"/>
                  </a:cubicBezTo>
                  <a:cubicBezTo>
                    <a:pt x="1484" y="864"/>
                    <a:pt x="1484" y="863"/>
                    <a:pt x="1484" y="863"/>
                  </a:cubicBezTo>
                  <a:cubicBezTo>
                    <a:pt x="1450" y="863"/>
                    <a:pt x="1450" y="863"/>
                    <a:pt x="1450" y="863"/>
                  </a:cubicBezTo>
                  <a:cubicBezTo>
                    <a:pt x="1443" y="903"/>
                    <a:pt x="1443" y="903"/>
                    <a:pt x="1443" y="903"/>
                  </a:cubicBezTo>
                  <a:cubicBezTo>
                    <a:pt x="1434" y="905"/>
                    <a:pt x="1424" y="910"/>
                    <a:pt x="1416" y="915"/>
                  </a:cubicBezTo>
                  <a:cubicBezTo>
                    <a:pt x="1382" y="894"/>
                    <a:pt x="1382" y="895"/>
                    <a:pt x="1382" y="895"/>
                  </a:cubicBezTo>
                  <a:cubicBezTo>
                    <a:pt x="1358" y="919"/>
                    <a:pt x="1358" y="919"/>
                    <a:pt x="1358" y="919"/>
                  </a:cubicBezTo>
                  <a:cubicBezTo>
                    <a:pt x="1380" y="951"/>
                    <a:pt x="1380" y="951"/>
                    <a:pt x="1380" y="951"/>
                  </a:cubicBezTo>
                  <a:cubicBezTo>
                    <a:pt x="1376" y="958"/>
                    <a:pt x="1372" y="966"/>
                    <a:pt x="1369" y="974"/>
                  </a:cubicBezTo>
                  <a:cubicBezTo>
                    <a:pt x="1354" y="975"/>
                    <a:pt x="1340" y="976"/>
                    <a:pt x="1324" y="977"/>
                  </a:cubicBezTo>
                  <a:cubicBezTo>
                    <a:pt x="1324" y="898"/>
                    <a:pt x="1324" y="895"/>
                    <a:pt x="1324" y="895"/>
                  </a:cubicBezTo>
                  <a:cubicBezTo>
                    <a:pt x="1216" y="895"/>
                    <a:pt x="1216" y="895"/>
                    <a:pt x="1216" y="895"/>
                  </a:cubicBezTo>
                  <a:cubicBezTo>
                    <a:pt x="1216" y="983"/>
                    <a:pt x="1216" y="983"/>
                    <a:pt x="1216" y="983"/>
                  </a:cubicBezTo>
                  <a:cubicBezTo>
                    <a:pt x="1204" y="984"/>
                    <a:pt x="1192" y="984"/>
                    <a:pt x="1180" y="985"/>
                  </a:cubicBezTo>
                  <a:cubicBezTo>
                    <a:pt x="1180" y="820"/>
                    <a:pt x="1180" y="819"/>
                    <a:pt x="1180" y="819"/>
                  </a:cubicBezTo>
                  <a:cubicBezTo>
                    <a:pt x="1072" y="819"/>
                    <a:pt x="1072" y="819"/>
                    <a:pt x="1072" y="819"/>
                  </a:cubicBezTo>
                  <a:cubicBezTo>
                    <a:pt x="1072" y="987"/>
                    <a:pt x="1072" y="987"/>
                    <a:pt x="1072" y="987"/>
                  </a:cubicBezTo>
                  <a:cubicBezTo>
                    <a:pt x="1060" y="987"/>
                    <a:pt x="1048" y="987"/>
                    <a:pt x="1036" y="987"/>
                  </a:cubicBezTo>
                  <a:cubicBezTo>
                    <a:pt x="1036" y="747"/>
                    <a:pt x="1036" y="747"/>
                    <a:pt x="1036" y="747"/>
                  </a:cubicBezTo>
                  <a:cubicBezTo>
                    <a:pt x="928" y="747"/>
                    <a:pt x="928" y="747"/>
                    <a:pt x="928" y="747"/>
                  </a:cubicBezTo>
                  <a:cubicBezTo>
                    <a:pt x="928" y="987"/>
                    <a:pt x="928" y="986"/>
                    <a:pt x="928" y="986"/>
                  </a:cubicBezTo>
                  <a:cubicBezTo>
                    <a:pt x="916" y="986"/>
                    <a:pt x="904" y="986"/>
                    <a:pt x="892" y="985"/>
                  </a:cubicBezTo>
                  <a:cubicBezTo>
                    <a:pt x="892" y="675"/>
                    <a:pt x="892" y="675"/>
                    <a:pt x="892" y="675"/>
                  </a:cubicBezTo>
                  <a:cubicBezTo>
                    <a:pt x="784" y="675"/>
                    <a:pt x="784" y="675"/>
                    <a:pt x="784" y="675"/>
                  </a:cubicBezTo>
                  <a:cubicBezTo>
                    <a:pt x="784" y="978"/>
                    <a:pt x="784" y="981"/>
                    <a:pt x="784" y="981"/>
                  </a:cubicBezTo>
                  <a:cubicBezTo>
                    <a:pt x="668" y="975"/>
                    <a:pt x="550" y="964"/>
                    <a:pt x="436" y="949"/>
                  </a:cubicBezTo>
                  <a:cubicBezTo>
                    <a:pt x="475" y="931"/>
                    <a:pt x="475" y="931"/>
                    <a:pt x="475" y="931"/>
                  </a:cubicBezTo>
                  <a:cubicBezTo>
                    <a:pt x="482" y="946"/>
                    <a:pt x="497" y="957"/>
                    <a:pt x="514" y="957"/>
                  </a:cubicBezTo>
                  <a:cubicBezTo>
                    <a:pt x="537" y="957"/>
                    <a:pt x="556" y="938"/>
                    <a:pt x="556" y="915"/>
                  </a:cubicBezTo>
                  <a:cubicBezTo>
                    <a:pt x="556" y="895"/>
                    <a:pt x="540" y="878"/>
                    <a:pt x="524" y="874"/>
                  </a:cubicBezTo>
                  <a:cubicBezTo>
                    <a:pt x="524" y="682"/>
                    <a:pt x="524" y="682"/>
                    <a:pt x="524" y="682"/>
                  </a:cubicBezTo>
                  <a:cubicBezTo>
                    <a:pt x="540" y="678"/>
                    <a:pt x="557" y="661"/>
                    <a:pt x="557" y="641"/>
                  </a:cubicBezTo>
                  <a:cubicBezTo>
                    <a:pt x="557" y="618"/>
                    <a:pt x="538" y="599"/>
                    <a:pt x="515" y="599"/>
                  </a:cubicBezTo>
                  <a:cubicBezTo>
                    <a:pt x="500" y="599"/>
                    <a:pt x="487" y="607"/>
                    <a:pt x="480" y="618"/>
                  </a:cubicBezTo>
                  <a:cubicBezTo>
                    <a:pt x="362" y="578"/>
                    <a:pt x="362" y="578"/>
                    <a:pt x="362" y="578"/>
                  </a:cubicBezTo>
                  <a:cubicBezTo>
                    <a:pt x="362" y="577"/>
                    <a:pt x="362" y="576"/>
                    <a:pt x="362" y="574"/>
                  </a:cubicBezTo>
                  <a:cubicBezTo>
                    <a:pt x="362" y="551"/>
                    <a:pt x="344" y="532"/>
                    <a:pt x="321" y="532"/>
                  </a:cubicBezTo>
                  <a:cubicBezTo>
                    <a:pt x="298" y="532"/>
                    <a:pt x="279" y="551"/>
                    <a:pt x="279" y="574"/>
                  </a:cubicBezTo>
                  <a:cubicBezTo>
                    <a:pt x="279" y="575"/>
                    <a:pt x="280" y="577"/>
                    <a:pt x="280" y="578"/>
                  </a:cubicBezTo>
                  <a:cubicBezTo>
                    <a:pt x="160" y="618"/>
                    <a:pt x="160" y="618"/>
                    <a:pt x="160" y="618"/>
                  </a:cubicBezTo>
                  <a:cubicBezTo>
                    <a:pt x="152" y="607"/>
                    <a:pt x="140" y="599"/>
                    <a:pt x="125" y="599"/>
                  </a:cubicBezTo>
                  <a:cubicBezTo>
                    <a:pt x="102" y="599"/>
                    <a:pt x="83" y="618"/>
                    <a:pt x="83" y="641"/>
                  </a:cubicBezTo>
                  <a:cubicBezTo>
                    <a:pt x="83" y="660"/>
                    <a:pt x="96" y="676"/>
                    <a:pt x="112" y="681"/>
                  </a:cubicBezTo>
                  <a:cubicBezTo>
                    <a:pt x="112" y="875"/>
                    <a:pt x="112" y="875"/>
                    <a:pt x="112" y="875"/>
                  </a:cubicBezTo>
                  <a:cubicBezTo>
                    <a:pt x="104" y="878"/>
                    <a:pt x="98" y="883"/>
                    <a:pt x="92" y="891"/>
                  </a:cubicBezTo>
                  <a:cubicBezTo>
                    <a:pt x="61" y="884"/>
                    <a:pt x="28" y="877"/>
                    <a:pt x="0" y="869"/>
                  </a:cubicBezTo>
                  <a:cubicBezTo>
                    <a:pt x="0" y="1091"/>
                    <a:pt x="0" y="1091"/>
                    <a:pt x="0" y="1091"/>
                  </a:cubicBezTo>
                  <a:cubicBezTo>
                    <a:pt x="3840" y="1091"/>
                    <a:pt x="3840" y="1091"/>
                    <a:pt x="3840" y="1091"/>
                  </a:cubicBezTo>
                  <a:cubicBezTo>
                    <a:pt x="3840" y="490"/>
                    <a:pt x="3840" y="490"/>
                    <a:pt x="3840" y="490"/>
                  </a:cubicBezTo>
                  <a:cubicBezTo>
                    <a:pt x="3796" y="487"/>
                    <a:pt x="3753" y="485"/>
                    <a:pt x="3708" y="484"/>
                  </a:cubicBezTo>
                  <a:close/>
                  <a:moveTo>
                    <a:pt x="2028" y="701"/>
                  </a:moveTo>
                  <a:cubicBezTo>
                    <a:pt x="2028" y="701"/>
                    <a:pt x="1919" y="620"/>
                    <a:pt x="2031" y="554"/>
                  </a:cubicBezTo>
                  <a:cubicBezTo>
                    <a:pt x="2031" y="554"/>
                    <a:pt x="1968" y="631"/>
                    <a:pt x="2028" y="701"/>
                  </a:cubicBezTo>
                  <a:close/>
                  <a:moveTo>
                    <a:pt x="308" y="930"/>
                  </a:moveTo>
                  <a:cubicBezTo>
                    <a:pt x="260" y="923"/>
                    <a:pt x="213" y="915"/>
                    <a:pt x="166" y="906"/>
                  </a:cubicBezTo>
                  <a:cubicBezTo>
                    <a:pt x="165" y="903"/>
                    <a:pt x="164" y="902"/>
                    <a:pt x="164" y="899"/>
                  </a:cubicBezTo>
                  <a:cubicBezTo>
                    <a:pt x="308" y="851"/>
                    <a:pt x="308" y="851"/>
                    <a:pt x="308" y="851"/>
                  </a:cubicBezTo>
                  <a:cubicBezTo>
                    <a:pt x="308" y="930"/>
                    <a:pt x="308" y="930"/>
                    <a:pt x="308" y="930"/>
                  </a:cubicBezTo>
                  <a:close/>
                  <a:moveTo>
                    <a:pt x="308" y="801"/>
                  </a:moveTo>
                  <a:cubicBezTo>
                    <a:pt x="308" y="828"/>
                    <a:pt x="308" y="828"/>
                    <a:pt x="308" y="828"/>
                  </a:cubicBezTo>
                  <a:cubicBezTo>
                    <a:pt x="153" y="879"/>
                    <a:pt x="151" y="881"/>
                    <a:pt x="151" y="881"/>
                  </a:cubicBezTo>
                  <a:cubicBezTo>
                    <a:pt x="146" y="877"/>
                    <a:pt x="140" y="875"/>
                    <a:pt x="136" y="874"/>
                  </a:cubicBezTo>
                  <a:cubicBezTo>
                    <a:pt x="136" y="682"/>
                    <a:pt x="136" y="682"/>
                    <a:pt x="136" y="682"/>
                  </a:cubicBezTo>
                  <a:cubicBezTo>
                    <a:pt x="144" y="681"/>
                    <a:pt x="152" y="675"/>
                    <a:pt x="158" y="668"/>
                  </a:cubicBezTo>
                  <a:cubicBezTo>
                    <a:pt x="281" y="726"/>
                    <a:pt x="281" y="726"/>
                    <a:pt x="281" y="726"/>
                  </a:cubicBezTo>
                  <a:cubicBezTo>
                    <a:pt x="280" y="728"/>
                    <a:pt x="279" y="731"/>
                    <a:pt x="279" y="734"/>
                  </a:cubicBezTo>
                  <a:cubicBezTo>
                    <a:pt x="279" y="753"/>
                    <a:pt x="292" y="769"/>
                    <a:pt x="308" y="774"/>
                  </a:cubicBezTo>
                  <a:cubicBezTo>
                    <a:pt x="308" y="801"/>
                    <a:pt x="308" y="801"/>
                    <a:pt x="308" y="801"/>
                  </a:cubicBezTo>
                  <a:close/>
                  <a:moveTo>
                    <a:pt x="308" y="695"/>
                  </a:moveTo>
                  <a:cubicBezTo>
                    <a:pt x="300" y="697"/>
                    <a:pt x="295" y="701"/>
                    <a:pt x="290" y="706"/>
                  </a:cubicBezTo>
                  <a:cubicBezTo>
                    <a:pt x="166" y="649"/>
                    <a:pt x="167" y="649"/>
                    <a:pt x="167" y="649"/>
                  </a:cubicBezTo>
                  <a:cubicBezTo>
                    <a:pt x="167" y="646"/>
                    <a:pt x="168" y="644"/>
                    <a:pt x="168" y="641"/>
                  </a:cubicBezTo>
                  <a:cubicBezTo>
                    <a:pt x="168" y="641"/>
                    <a:pt x="168" y="640"/>
                    <a:pt x="168" y="639"/>
                  </a:cubicBezTo>
                  <a:cubicBezTo>
                    <a:pt x="288" y="599"/>
                    <a:pt x="287" y="599"/>
                    <a:pt x="287" y="599"/>
                  </a:cubicBezTo>
                  <a:cubicBezTo>
                    <a:pt x="293" y="606"/>
                    <a:pt x="300" y="611"/>
                    <a:pt x="308" y="614"/>
                  </a:cubicBezTo>
                  <a:lnTo>
                    <a:pt x="308" y="695"/>
                  </a:lnTo>
                  <a:close/>
                  <a:moveTo>
                    <a:pt x="328" y="615"/>
                  </a:moveTo>
                  <a:cubicBezTo>
                    <a:pt x="340" y="613"/>
                    <a:pt x="348" y="607"/>
                    <a:pt x="354" y="599"/>
                  </a:cubicBezTo>
                  <a:cubicBezTo>
                    <a:pt x="472" y="639"/>
                    <a:pt x="472" y="639"/>
                    <a:pt x="472" y="639"/>
                  </a:cubicBezTo>
                  <a:cubicBezTo>
                    <a:pt x="472" y="640"/>
                    <a:pt x="472" y="640"/>
                    <a:pt x="472" y="641"/>
                  </a:cubicBezTo>
                  <a:cubicBezTo>
                    <a:pt x="472" y="644"/>
                    <a:pt x="473" y="646"/>
                    <a:pt x="473" y="649"/>
                  </a:cubicBezTo>
                  <a:cubicBezTo>
                    <a:pt x="351" y="706"/>
                    <a:pt x="351" y="706"/>
                    <a:pt x="351" y="706"/>
                  </a:cubicBezTo>
                  <a:cubicBezTo>
                    <a:pt x="345" y="700"/>
                    <a:pt x="340" y="695"/>
                    <a:pt x="328" y="693"/>
                  </a:cubicBezTo>
                  <a:cubicBezTo>
                    <a:pt x="328" y="615"/>
                    <a:pt x="328" y="615"/>
                    <a:pt x="328" y="615"/>
                  </a:cubicBezTo>
                  <a:close/>
                  <a:moveTo>
                    <a:pt x="328" y="803"/>
                  </a:moveTo>
                  <a:cubicBezTo>
                    <a:pt x="328" y="775"/>
                    <a:pt x="328" y="775"/>
                    <a:pt x="328" y="775"/>
                  </a:cubicBezTo>
                  <a:cubicBezTo>
                    <a:pt x="348" y="772"/>
                    <a:pt x="362" y="755"/>
                    <a:pt x="362" y="734"/>
                  </a:cubicBezTo>
                  <a:cubicBezTo>
                    <a:pt x="362" y="731"/>
                    <a:pt x="361" y="728"/>
                    <a:pt x="361" y="726"/>
                  </a:cubicBezTo>
                  <a:cubicBezTo>
                    <a:pt x="482" y="669"/>
                    <a:pt x="482" y="669"/>
                    <a:pt x="482" y="669"/>
                  </a:cubicBezTo>
                  <a:cubicBezTo>
                    <a:pt x="487" y="674"/>
                    <a:pt x="492" y="679"/>
                    <a:pt x="500" y="681"/>
                  </a:cubicBezTo>
                  <a:cubicBezTo>
                    <a:pt x="500" y="875"/>
                    <a:pt x="500" y="875"/>
                    <a:pt x="500" y="875"/>
                  </a:cubicBezTo>
                  <a:cubicBezTo>
                    <a:pt x="496" y="876"/>
                    <a:pt x="492" y="879"/>
                    <a:pt x="488" y="881"/>
                  </a:cubicBezTo>
                  <a:cubicBezTo>
                    <a:pt x="328" y="827"/>
                    <a:pt x="328" y="827"/>
                    <a:pt x="328" y="827"/>
                  </a:cubicBezTo>
                  <a:cubicBezTo>
                    <a:pt x="328" y="803"/>
                    <a:pt x="328" y="803"/>
                    <a:pt x="328" y="803"/>
                  </a:cubicBezTo>
                  <a:close/>
                  <a:moveTo>
                    <a:pt x="328" y="934"/>
                  </a:moveTo>
                  <a:cubicBezTo>
                    <a:pt x="328" y="850"/>
                    <a:pt x="328" y="850"/>
                    <a:pt x="328" y="850"/>
                  </a:cubicBezTo>
                  <a:cubicBezTo>
                    <a:pt x="476" y="899"/>
                    <a:pt x="475" y="899"/>
                    <a:pt x="475" y="899"/>
                  </a:cubicBezTo>
                  <a:cubicBezTo>
                    <a:pt x="474" y="902"/>
                    <a:pt x="474" y="905"/>
                    <a:pt x="473" y="908"/>
                  </a:cubicBezTo>
                  <a:cubicBezTo>
                    <a:pt x="397" y="944"/>
                    <a:pt x="397" y="944"/>
                    <a:pt x="397" y="944"/>
                  </a:cubicBezTo>
                  <a:cubicBezTo>
                    <a:pt x="374" y="941"/>
                    <a:pt x="352" y="938"/>
                    <a:pt x="328" y="934"/>
                  </a:cubicBezTo>
                  <a:close/>
                  <a:moveTo>
                    <a:pt x="1409" y="970"/>
                  </a:moveTo>
                  <a:cubicBezTo>
                    <a:pt x="1422" y="951"/>
                    <a:pt x="1444" y="938"/>
                    <a:pt x="1468" y="938"/>
                  </a:cubicBezTo>
                  <a:cubicBezTo>
                    <a:pt x="1488" y="938"/>
                    <a:pt x="1505" y="946"/>
                    <a:pt x="1518" y="959"/>
                  </a:cubicBezTo>
                  <a:cubicBezTo>
                    <a:pt x="1482" y="964"/>
                    <a:pt x="1446" y="967"/>
                    <a:pt x="1409" y="970"/>
                  </a:cubicBezTo>
                  <a:close/>
                  <a:moveTo>
                    <a:pt x="2667" y="475"/>
                  </a:moveTo>
                  <a:cubicBezTo>
                    <a:pt x="2667" y="436"/>
                    <a:pt x="2698" y="405"/>
                    <a:pt x="2736" y="405"/>
                  </a:cubicBezTo>
                  <a:cubicBezTo>
                    <a:pt x="2775" y="405"/>
                    <a:pt x="2806" y="436"/>
                    <a:pt x="2806" y="475"/>
                  </a:cubicBezTo>
                  <a:cubicBezTo>
                    <a:pt x="2806" y="514"/>
                    <a:pt x="2775" y="545"/>
                    <a:pt x="2736" y="545"/>
                  </a:cubicBezTo>
                  <a:cubicBezTo>
                    <a:pt x="2698" y="545"/>
                    <a:pt x="2667" y="514"/>
                    <a:pt x="2667" y="475"/>
                  </a:cubicBezTo>
                  <a:close/>
                  <a:moveTo>
                    <a:pt x="2758" y="599"/>
                  </a:moveTo>
                  <a:cubicBezTo>
                    <a:pt x="2762" y="578"/>
                    <a:pt x="2762" y="578"/>
                    <a:pt x="2762" y="578"/>
                  </a:cubicBezTo>
                  <a:cubicBezTo>
                    <a:pt x="2773" y="575"/>
                    <a:pt x="2783" y="571"/>
                    <a:pt x="2792" y="565"/>
                  </a:cubicBezTo>
                  <a:cubicBezTo>
                    <a:pt x="2820" y="582"/>
                    <a:pt x="2820" y="582"/>
                    <a:pt x="2820" y="582"/>
                  </a:cubicBezTo>
                  <a:cubicBezTo>
                    <a:pt x="2800" y="587"/>
                    <a:pt x="2779" y="593"/>
                    <a:pt x="2758" y="599"/>
                  </a:cubicBezTo>
                  <a:close/>
                  <a:moveTo>
                    <a:pt x="3453" y="188"/>
                  </a:moveTo>
                  <a:cubicBezTo>
                    <a:pt x="3454" y="186"/>
                    <a:pt x="3457" y="185"/>
                    <a:pt x="3459" y="186"/>
                  </a:cubicBezTo>
                  <a:cubicBezTo>
                    <a:pt x="3753" y="316"/>
                    <a:pt x="3753" y="316"/>
                    <a:pt x="3753" y="316"/>
                  </a:cubicBezTo>
                  <a:cubicBezTo>
                    <a:pt x="3755" y="317"/>
                    <a:pt x="3756" y="319"/>
                    <a:pt x="3755" y="322"/>
                  </a:cubicBezTo>
                  <a:cubicBezTo>
                    <a:pt x="3754" y="324"/>
                    <a:pt x="3751" y="325"/>
                    <a:pt x="3749" y="324"/>
                  </a:cubicBezTo>
                  <a:cubicBezTo>
                    <a:pt x="3455" y="194"/>
                    <a:pt x="3455" y="194"/>
                    <a:pt x="3455" y="194"/>
                  </a:cubicBezTo>
                  <a:cubicBezTo>
                    <a:pt x="3453" y="193"/>
                    <a:pt x="3452" y="191"/>
                    <a:pt x="3453" y="188"/>
                  </a:cubicBezTo>
                  <a:close/>
                  <a:moveTo>
                    <a:pt x="3434" y="232"/>
                  </a:moveTo>
                  <a:cubicBezTo>
                    <a:pt x="3435" y="230"/>
                    <a:pt x="3438" y="229"/>
                    <a:pt x="3440" y="230"/>
                  </a:cubicBezTo>
                  <a:cubicBezTo>
                    <a:pt x="3734" y="360"/>
                    <a:pt x="3734" y="360"/>
                    <a:pt x="3734" y="360"/>
                  </a:cubicBezTo>
                  <a:cubicBezTo>
                    <a:pt x="3736" y="361"/>
                    <a:pt x="3737" y="363"/>
                    <a:pt x="3736" y="366"/>
                  </a:cubicBezTo>
                  <a:cubicBezTo>
                    <a:pt x="3735" y="367"/>
                    <a:pt x="3732" y="369"/>
                    <a:pt x="3730" y="368"/>
                  </a:cubicBezTo>
                  <a:cubicBezTo>
                    <a:pt x="3437" y="238"/>
                    <a:pt x="3437" y="238"/>
                    <a:pt x="3437" y="238"/>
                  </a:cubicBezTo>
                  <a:cubicBezTo>
                    <a:pt x="3434" y="237"/>
                    <a:pt x="3433" y="234"/>
                    <a:pt x="3434" y="232"/>
                  </a:cubicBezTo>
                  <a:close/>
                  <a:moveTo>
                    <a:pt x="3415" y="276"/>
                  </a:moveTo>
                  <a:cubicBezTo>
                    <a:pt x="3416" y="274"/>
                    <a:pt x="3419" y="273"/>
                    <a:pt x="3421" y="274"/>
                  </a:cubicBezTo>
                  <a:cubicBezTo>
                    <a:pt x="3715" y="404"/>
                    <a:pt x="3715" y="404"/>
                    <a:pt x="3715" y="404"/>
                  </a:cubicBezTo>
                  <a:cubicBezTo>
                    <a:pt x="3717" y="404"/>
                    <a:pt x="3718" y="407"/>
                    <a:pt x="3717" y="410"/>
                  </a:cubicBezTo>
                  <a:cubicBezTo>
                    <a:pt x="3716" y="411"/>
                    <a:pt x="3713" y="413"/>
                    <a:pt x="3711" y="411"/>
                  </a:cubicBezTo>
                  <a:cubicBezTo>
                    <a:pt x="3418" y="282"/>
                    <a:pt x="3418" y="282"/>
                    <a:pt x="3418" y="282"/>
                  </a:cubicBezTo>
                  <a:cubicBezTo>
                    <a:pt x="3415" y="281"/>
                    <a:pt x="3414" y="278"/>
                    <a:pt x="3415" y="276"/>
                  </a:cubicBezTo>
                  <a:close/>
                  <a:moveTo>
                    <a:pt x="3698" y="453"/>
                  </a:moveTo>
                  <a:cubicBezTo>
                    <a:pt x="3697" y="456"/>
                    <a:pt x="3695" y="457"/>
                    <a:pt x="3692" y="456"/>
                  </a:cubicBezTo>
                  <a:cubicBezTo>
                    <a:pt x="3399" y="326"/>
                    <a:pt x="3399" y="326"/>
                    <a:pt x="3399" y="326"/>
                  </a:cubicBezTo>
                  <a:cubicBezTo>
                    <a:pt x="3397" y="325"/>
                    <a:pt x="3396" y="322"/>
                    <a:pt x="3396" y="320"/>
                  </a:cubicBezTo>
                  <a:cubicBezTo>
                    <a:pt x="3397" y="318"/>
                    <a:pt x="3400" y="317"/>
                    <a:pt x="3402" y="318"/>
                  </a:cubicBezTo>
                  <a:cubicBezTo>
                    <a:pt x="3696" y="448"/>
                    <a:pt x="3696" y="448"/>
                    <a:pt x="3696" y="448"/>
                  </a:cubicBezTo>
                  <a:cubicBezTo>
                    <a:pt x="3698" y="448"/>
                    <a:pt x="3699" y="451"/>
                    <a:pt x="3698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  <p:sp>
          <p:nvSpPr>
            <p:cNvPr id="35" name="Freeform 25"/>
            <p:cNvSpPr>
              <a:spLocks/>
            </p:cNvSpPr>
            <p:nvPr userDrawn="1"/>
          </p:nvSpPr>
          <p:spPr bwMode="auto">
            <a:xfrm>
              <a:off x="6518275" y="50149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zh-CN" altLang="en-US" sz="1350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6" y="2"/>
            <a:ext cx="10801351" cy="923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6" y="1125540"/>
            <a:ext cx="10801351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2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235702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직사각형 45"/>
          <p:cNvSpPr/>
          <p:nvPr userDrawn="1"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91753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43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CA55A5FF-03DB-4FCE-9071-01609610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48616" y="891375"/>
            <a:ext cx="6788927" cy="5091695"/>
          </a:xfrm>
          <a:prstGeom prst="hear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4F73810-D0E3-43B0-8B14-7C3CD3241B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5000" contrast="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6466" y="0"/>
            <a:ext cx="3515248" cy="1012561"/>
          </a:xfrm>
          <a:prstGeom prst="rect">
            <a:avLst/>
          </a:prstGeom>
        </p:spPr>
      </p:pic>
      <p:sp>
        <p:nvSpPr>
          <p:cNvPr id="14" name="副标题 4">
            <a:extLst>
              <a:ext uri="{FF2B5EF4-FFF2-40B4-BE49-F238E27FC236}">
                <a16:creationId xmlns:a16="http://schemas.microsoft.com/office/drawing/2014/main" id="{28D640C1-4D0E-4E05-9773-329E49F3AC80}"/>
              </a:ext>
            </a:extLst>
          </p:cNvPr>
          <p:cNvSpPr txBox="1">
            <a:spLocks/>
          </p:cNvSpPr>
          <p:nvPr/>
        </p:nvSpPr>
        <p:spPr>
          <a:xfrm>
            <a:off x="5647605" y="2858457"/>
            <a:ext cx="7158134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M210007B [03]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81A33C74-D993-40EB-B2F9-7C9794CB32FE}"/>
              </a:ext>
            </a:extLst>
          </p:cNvPr>
          <p:cNvSpPr txBox="1">
            <a:spLocks/>
          </p:cNvSpPr>
          <p:nvPr/>
        </p:nvSpPr>
        <p:spPr>
          <a:xfrm>
            <a:off x="5647605" y="4157905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Haiming Liu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5647605" y="4570758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Tuesday, May 24, 2022</a:t>
            </a:fld>
            <a:endParaRPr lang="en-US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07478E-CC36-41F7-A313-A97A4659E95B}"/>
              </a:ext>
            </a:extLst>
          </p:cNvPr>
          <p:cNvSpPr txBox="1"/>
          <p:nvPr/>
        </p:nvSpPr>
        <p:spPr>
          <a:xfrm>
            <a:off x="5647605" y="1630802"/>
            <a:ext cx="6292256" cy="111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软件系统分析与设计</a:t>
            </a:r>
            <a:endParaRPr kumimoji="0" lang="en-US" altLang="zh-CN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System Analysis &amp; Design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4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F15156-A1BA-46FB-BE3B-309907EC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10" y="1222525"/>
            <a:ext cx="4372153" cy="2459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518090" y="3849913"/>
            <a:ext cx="8041342" cy="22492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600" b="1" noProof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每个订单实例必须存在一个客户实例吗？</a:t>
            </a:r>
            <a:endParaRPr lang="en-US" altLang="zh-CN" sz="2600" b="1" noProof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zh-CN" altLang="en-US" sz="26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每个客户实例必须存在一个订单实例吗？</a:t>
            </a:r>
            <a:endParaRPr kumimoji="0" lang="en-US" altLang="zh-CN" sz="26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noProof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每个客户实例可能存在多少个订单实例？</a:t>
            </a:r>
            <a:endParaRPr lang="en-US" altLang="zh-CN" sz="2600" b="1" noProof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每个订单实例可能存在多少个客户实例？</a:t>
            </a:r>
            <a:endParaRPr lang="en-US" altLang="zh-CN" sz="2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tabLst/>
              <a:defRPr/>
            </a:pP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09FFE-2511-44AD-9C90-2717D725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83" y="1971589"/>
            <a:ext cx="6118818" cy="1016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AF0CC7-70A9-48AE-8051-68901812A0A3}"/>
              </a:ext>
            </a:extLst>
          </p:cNvPr>
          <p:cNvSpPr txBox="1"/>
          <p:nvPr/>
        </p:nvSpPr>
        <p:spPr>
          <a:xfrm>
            <a:off x="6717552" y="3849913"/>
            <a:ext cx="195618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YES !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）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kumimoji="0" lang="zh-CN" altLang="en-US" sz="26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（</a:t>
            </a:r>
            <a:r>
              <a:rPr kumimoji="0" lang="en-US" altLang="zh-CN" sz="26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Nooooo!</a:t>
            </a:r>
            <a:r>
              <a:rPr kumimoji="0" lang="zh-CN" altLang="en-US" sz="26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）</a:t>
            </a:r>
            <a:endParaRPr kumimoji="0" lang="en-US" altLang="zh-CN" sz="2600" b="1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600" b="1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Many</a:t>
            </a:r>
            <a:r>
              <a:rPr lang="zh-CN" altLang="en-US" sz="2600" b="1" noProof="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z="2600" b="1" noProof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ONE</a:t>
            </a:r>
            <a:r>
              <a:rPr lang="zh-CN" altLang="en-US" sz="2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z="2600" b="1" noProof="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5925619" y="103664"/>
            <a:ext cx="61419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多重性：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一个对象</a:t>
            </a: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类相对于另一个对象</a:t>
            </a: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类的最小和最大关联对象个数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215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7F12F3B-D872-41E3-A728-2ED23E365B32}"/>
              </a:ext>
            </a:extLst>
          </p:cNvPr>
          <p:cNvGrpSpPr/>
          <p:nvPr/>
        </p:nvGrpSpPr>
        <p:grpSpPr>
          <a:xfrm>
            <a:off x="8088071" y="1088268"/>
            <a:ext cx="3402440" cy="4608596"/>
            <a:chOff x="8088071" y="1088268"/>
            <a:chExt cx="3402440" cy="46085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27C5C1-EFD7-46F1-AF52-9E12183A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071" y="1721224"/>
              <a:ext cx="1675070" cy="3975640"/>
            </a:xfrm>
            <a:prstGeom prst="rect">
              <a:avLst/>
            </a:prstGeom>
          </p:spPr>
        </p:pic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9654A722-12A8-4A07-9E3A-FB88564430C1}"/>
                </a:ext>
              </a:extLst>
            </p:cNvPr>
            <p:cNvSpPr/>
            <p:nvPr/>
          </p:nvSpPr>
          <p:spPr>
            <a:xfrm>
              <a:off x="9487738" y="4243499"/>
              <a:ext cx="2002773" cy="790124"/>
            </a:xfrm>
            <a:prstGeom prst="cloudCallout">
              <a:avLst>
                <a:gd name="adj1" fmla="val -35292"/>
                <a:gd name="adj2" fmla="val 788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2F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</a:t>
              </a:r>
              <a:endPara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C2FB018F-6EC6-4FE5-9F05-CB7CA3A47A19}"/>
                </a:ext>
              </a:extLst>
            </p:cNvPr>
            <p:cNvSpPr/>
            <p:nvPr/>
          </p:nvSpPr>
          <p:spPr>
            <a:xfrm>
              <a:off x="9571672" y="1088268"/>
              <a:ext cx="1918839" cy="736110"/>
            </a:xfrm>
            <a:prstGeom prst="cloudCallout">
              <a:avLst>
                <a:gd name="adj1" fmla="val -40865"/>
                <a:gd name="adj2" fmla="val 8925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002F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</a:t>
              </a:r>
              <a:endPara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Whole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DF8939-8A83-4894-A413-FBC5F0FBD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933987"/>
            <a:ext cx="4373548" cy="56645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43366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59806" y="617875"/>
            <a:ext cx="43321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F81DD7-8F98-4EC1-A1E2-4E88B2F8E26F}"/>
              </a:ext>
            </a:extLst>
          </p:cNvPr>
          <p:cNvSpPr txBox="1"/>
          <p:nvPr/>
        </p:nvSpPr>
        <p:spPr>
          <a:xfrm>
            <a:off x="5415614" y="4232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DEE7AE-A47C-439A-94EC-8FAF8A82C3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8" y="142256"/>
            <a:ext cx="815789" cy="815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3A30B9-074B-4C09-A77B-BD0E8A2F8EAE}"/>
              </a:ext>
            </a:extLst>
          </p:cNvPr>
          <p:cNvSpPr txBox="1"/>
          <p:nvPr/>
        </p:nvSpPr>
        <p:spPr>
          <a:xfrm>
            <a:off x="1265704" y="1643353"/>
            <a:ext cx="614194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聚合：一个“整体”类包含一个或多个较小的“部分”类的关系。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000" b="1" noProof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空心菱形绘制聚合，菱形连接到“整体”对象类，并在关系的每一边设置多重性</a:t>
            </a:r>
            <a:endParaRPr lang="en-US" altLang="zh-CN" sz="2000" b="1" noProof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聚合的记号在</a:t>
            </a:r>
            <a:r>
              <a:rPr lang="en-US" altLang="zh-CN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UML2.0</a:t>
            </a:r>
            <a:r>
              <a:rPr lang="zh-CN" altLang="en-US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中被删除了</a:t>
            </a:r>
            <a:r>
              <a:rPr lang="en-US" altLang="zh-CN" sz="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组合：强形式的</a:t>
            </a:r>
            <a:r>
              <a:rPr lang="zh-CN" altLang="en-US" sz="2600" b="1" u="sng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特殊聚合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关系，“部分”离开“整体”不能单独存在。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实心菱形绘制组合，只需为“部分”设置多重性，因为每个“部分”只属于一个整体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35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0.70013 -0.1909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1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469373" y="655606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练习 </a:t>
            </a: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Practice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409F1-9C26-487E-8F8E-AC319B0B5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09915" y="1122356"/>
            <a:ext cx="7764899" cy="12438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BCB1AE-33D9-42C8-9283-ECCCE80F9A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258221" y="2806014"/>
            <a:ext cx="7716593" cy="124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F9056-A4FF-41B5-BF90-5879DA5650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58221" y="4491809"/>
            <a:ext cx="7716594" cy="12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3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409942" y="2505076"/>
            <a:ext cx="1104695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组织对象并识别关系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Organizing the Objects and </a:t>
            </a: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Identifying Their Relationships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409942" y="3761174"/>
            <a:ext cx="8081698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确定关联关系和多重性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确定泛化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特化关系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确定聚合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组合关系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准备类图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85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88B98-7F17-459D-B3EF-70E9F8A4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" y="362061"/>
            <a:ext cx="12047768" cy="62147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47C7002-4A19-4819-9A2C-1BC333008C57}"/>
              </a:ext>
            </a:extLst>
          </p:cNvPr>
          <p:cNvSpPr txBox="1"/>
          <p:nvPr/>
        </p:nvSpPr>
        <p:spPr>
          <a:xfrm>
            <a:off x="289111" y="5571169"/>
            <a:ext cx="8955742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类图</a:t>
            </a:r>
            <a:r>
              <a:rPr lang="en-US" altLang="zh-CN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</a:t>
            </a: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系统静态对象结构的图形描述，</a:t>
            </a:r>
            <a:endParaRPr lang="en-US" altLang="zh-CN" sz="28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显示了构成系统的对象类，以及这些对象类之间的关系。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0373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49D96B-EDE8-4E36-9D4D-13867086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044" y="2691366"/>
            <a:ext cx="7222788" cy="37258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0997D5-779D-4E75-A204-E0AB669D8D0A}"/>
              </a:ext>
            </a:extLst>
          </p:cNvPr>
          <p:cNvGrpSpPr/>
          <p:nvPr/>
        </p:nvGrpSpPr>
        <p:grpSpPr>
          <a:xfrm>
            <a:off x="7291074" y="2019345"/>
            <a:ext cx="4666978" cy="3468119"/>
            <a:chOff x="3508152" y="203029"/>
            <a:chExt cx="8240233" cy="6150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11E74D-7972-4E86-8535-ABEBF866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152" y="203029"/>
              <a:ext cx="8240233" cy="6150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02DE00-1EDA-42E8-B7A5-D8B8D4BD9959}"/>
                </a:ext>
              </a:extLst>
            </p:cNvPr>
            <p:cNvSpPr txBox="1"/>
            <p:nvPr/>
          </p:nvSpPr>
          <p:spPr>
            <a:xfrm>
              <a:off x="5336392" y="262697"/>
              <a:ext cx="2228041" cy="4503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学生信息管理系统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14337" y="440789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建模系统功能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the Functions of the System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428638" y="1475003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建模系统的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功能性描述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用例建模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所有业务事件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构造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细化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用例模型（如有需要）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记录系统分析</a:t>
            </a: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用例描述</a:t>
            </a:r>
            <a:endParaRPr kumimoji="0" lang="en-US" altLang="zh-CN" sz="2200" b="0" i="0" u="sng" strike="noStrike" kern="1200" cap="none" spc="0" normalizeH="0" baseline="0" noProof="0" dirty="0">
              <a:ln>
                <a:noFill/>
              </a:ln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建模用例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绘制系统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顺序图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lvl="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发现和确定业务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对象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lvl="0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组织对象并识别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关系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BCA7A9-2C88-49F1-ADC0-DB64A73C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141" y="1009672"/>
            <a:ext cx="4724501" cy="5487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1D774-7082-4E93-B98C-3D820EE1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682" y="1695450"/>
            <a:ext cx="3818137" cy="44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332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4728938" y="2007446"/>
            <a:ext cx="30031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Analysis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916699" y="3792071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5143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用例建模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R="0" lvl="0" algn="l" defTabSz="5143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活动图</a:t>
            </a:r>
            <a:endParaRPr lang="en-US" altLang="zh-CN" sz="2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5143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顺序图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algn="l" defTabSz="51435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3EEBB-445E-459B-8335-82660B509E06}"/>
              </a:ext>
            </a:extLst>
          </p:cNvPr>
          <p:cNvSpPr txBox="1"/>
          <p:nvPr/>
        </p:nvSpPr>
        <p:spPr>
          <a:xfrm>
            <a:off x="1069099" y="2007446"/>
            <a:ext cx="55199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4ED4E-CCE5-423A-9172-F02368AC2138}"/>
              </a:ext>
            </a:extLst>
          </p:cNvPr>
          <p:cNvSpPr txBox="1"/>
          <p:nvPr/>
        </p:nvSpPr>
        <p:spPr>
          <a:xfrm>
            <a:off x="1069098" y="3116521"/>
            <a:ext cx="509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99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D341C-4257-4E10-BF02-08CCF77EDCB2}"/>
              </a:ext>
            </a:extLst>
          </p:cNvPr>
          <p:cNvSpPr txBox="1"/>
          <p:nvPr/>
        </p:nvSpPr>
        <p:spPr>
          <a:xfrm>
            <a:off x="2754462" y="3115441"/>
            <a:ext cx="509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99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FA8ED-F598-4A75-9EF1-F60F696CB467}"/>
              </a:ext>
            </a:extLst>
          </p:cNvPr>
          <p:cNvSpPr txBox="1"/>
          <p:nvPr/>
        </p:nvSpPr>
        <p:spPr>
          <a:xfrm>
            <a:off x="4865652" y="3115440"/>
            <a:ext cx="509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99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endParaRPr lang="zh-CN" alt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7F903C1-BB43-4AA2-89A8-D198EE02C4AA}"/>
              </a:ext>
            </a:extLst>
          </p:cNvPr>
          <p:cNvSpPr txBox="1">
            <a:spLocks noChangeAspect="1"/>
          </p:cNvSpPr>
          <p:nvPr/>
        </p:nvSpPr>
        <p:spPr>
          <a:xfrm>
            <a:off x="916698" y="3886200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建模系统功能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发现并确定业务对象</a:t>
            </a:r>
            <a:endParaRPr lang="en-US" altLang="zh-CN" sz="2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组织对象并确定其关系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9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DABA26-0DA4-4C00-B558-4CAB18B7D335}"/>
              </a:ext>
            </a:extLst>
          </p:cNvPr>
          <p:cNvSpPr txBox="1"/>
          <p:nvPr/>
        </p:nvSpPr>
        <p:spPr>
          <a:xfrm>
            <a:off x="4603862" y="2266262"/>
            <a:ext cx="30031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Design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D86BF-F54F-4C8F-A515-16A4C6992D2A}"/>
              </a:ext>
            </a:extLst>
          </p:cNvPr>
          <p:cNvSpPr txBox="1"/>
          <p:nvPr/>
        </p:nvSpPr>
        <p:spPr>
          <a:xfrm>
            <a:off x="936870" y="2266262"/>
            <a:ext cx="64392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936870" y="4202206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4350">
              <a:lnSpc>
                <a:spcPct val="150000"/>
              </a:lnSpc>
              <a:spcBef>
                <a:spcPts val="563"/>
              </a:spcBef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根据协作的对象、对象的属性和方法，确定软件解决方案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8296-A26F-468B-A316-7F852570CCDC}"/>
              </a:ext>
            </a:extLst>
          </p:cNvPr>
          <p:cNvSpPr txBox="1"/>
          <p:nvPr/>
        </p:nvSpPr>
        <p:spPr>
          <a:xfrm>
            <a:off x="936870" y="3374257"/>
            <a:ext cx="509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99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6430E-522E-4612-8CD3-17F0477EB284}"/>
              </a:ext>
            </a:extLst>
          </p:cNvPr>
          <p:cNvSpPr txBox="1"/>
          <p:nvPr/>
        </p:nvSpPr>
        <p:spPr>
          <a:xfrm>
            <a:off x="2622234" y="3379901"/>
            <a:ext cx="509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99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18310-3326-43C7-9D0D-0B3C0B650C0D}"/>
              </a:ext>
            </a:extLst>
          </p:cNvPr>
          <p:cNvSpPr txBox="1"/>
          <p:nvPr/>
        </p:nvSpPr>
        <p:spPr>
          <a:xfrm>
            <a:off x="4742843" y="3374256"/>
            <a:ext cx="509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99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64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3646A-26A0-454F-ABAA-D4A028848DE6}"/>
              </a:ext>
            </a:extLst>
          </p:cNvPr>
          <p:cNvSpPr txBox="1">
            <a:spLocks noChangeArrowheads="1"/>
          </p:cNvSpPr>
          <p:nvPr/>
        </p:nvSpPr>
        <p:spPr>
          <a:xfrm>
            <a:off x="678883" y="694162"/>
            <a:ext cx="8171455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面向对象设计过程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The Process of Object-Oriented Design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DD2A0-C3AB-434E-B20F-D49D500E1398}"/>
              </a:ext>
            </a:extLst>
          </p:cNvPr>
          <p:cNvSpPr txBox="1"/>
          <p:nvPr/>
        </p:nvSpPr>
        <p:spPr>
          <a:xfrm>
            <a:off x="1351236" y="1997054"/>
            <a:ext cx="808169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对用例模型加以精炼以反映实现环境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建模支持用例场景的对象交互、行为和状态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修改对象模型以反映实现环境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AF67-7DA8-4EAF-B489-C212E64CB7F8}"/>
              </a:ext>
            </a:extLst>
          </p:cNvPr>
          <p:cNvSpPr txBox="1"/>
          <p:nvPr/>
        </p:nvSpPr>
        <p:spPr>
          <a:xfrm>
            <a:off x="1351236" y="4416983"/>
            <a:ext cx="808169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识别并分类用例设计类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识别用例属性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识别用例行为和责任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7C6BC-EF1E-4EBE-822C-002DD7DFC2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6179" flipV="1">
            <a:off x="7716" y="3380029"/>
            <a:ext cx="1808001" cy="11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1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的种类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Types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6722047" y="100364"/>
            <a:ext cx="48387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9DE581-4625-4343-A3EE-58EA699AAC57}"/>
              </a:ext>
            </a:extLst>
          </p:cNvPr>
          <p:cNvSpPr txBox="1"/>
          <p:nvPr/>
        </p:nvSpPr>
        <p:spPr>
          <a:xfrm>
            <a:off x="605494" y="1276761"/>
            <a:ext cx="9889935" cy="40086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实体类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(Entity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通常对应现实生活中的实体及业务相关信息，是系统的核心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华文仿宋" panose="02010600040101010101" pitchFamily="2" charset="-122"/>
              <a:buChar char="−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包含了用于描述实体的不同实例的属性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接口类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(Interface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描述用户直接同系统交互的用例功能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用户通过接口类实现的</a:t>
            </a:r>
            <a:r>
              <a:rPr lang="zh-CN" altLang="en-US" sz="2200" b="1" u="sng" dirty="0">
                <a:latin typeface="华文仿宋" panose="02010600040101010101" pitchFamily="2" charset="-122"/>
                <a:ea typeface="华文仿宋" panose="02010600040101010101" pitchFamily="2" charset="-122"/>
              </a:rPr>
              <a:t>用户界面</a:t>
            </a: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同系统通信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将用户的输入翻译成系统可以理解和应用的信息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获取关于业务事件的数据，并加以翻译提交给用户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控制类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(Control Class)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实现系统的业务逻辑或业务规则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通过向实体类发送消息和从实体类接收消息，处理来自接口类的消息并相应消息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华文仿宋" panose="02010600040101010101" pitchFamily="2" charset="-122"/>
              <a:buChar char="−"/>
              <a:defRPr/>
            </a:pPr>
            <a:r>
              <a:rPr lang="zh-CN" altLang="en-US" sz="2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每个用例由一个或多个控制类实现</a:t>
            </a:r>
            <a:endParaRPr lang="en-US" altLang="zh-CN" sz="2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201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118405" y="1491975"/>
            <a:ext cx="64392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Object-Oriented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B482E9-6330-438B-83CB-3DCF05BD19DD}"/>
              </a:ext>
            </a:extLst>
          </p:cNvPr>
          <p:cNvSpPr txBox="1">
            <a:spLocks noChangeAspect="1"/>
          </p:cNvSpPr>
          <p:nvPr/>
        </p:nvSpPr>
        <p:spPr>
          <a:xfrm>
            <a:off x="1118405" y="3429000"/>
            <a:ext cx="8677777" cy="242163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建模系统功能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发现并确定业务对象</a:t>
            </a:r>
            <a:endParaRPr lang="en-US" altLang="zh-CN" sz="2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2" marR="0" lvl="0" indent="-171442" algn="l" defTabSz="514350" rtl="0" eaLnBrk="1" fontAlgn="auto" latinLnBrk="0" hangingPunct="1">
              <a:lnSpc>
                <a:spcPct val="15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组织对象并确定其关系</a:t>
            </a:r>
            <a:endParaRPr kumimoji="0" lang="zh-CN" altLang="sv-S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2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的种类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Types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D51814-6C2E-4E7E-BD23-96EF9B1D50E8}"/>
              </a:ext>
            </a:extLst>
          </p:cNvPr>
          <p:cNvSpPr txBox="1"/>
          <p:nvPr/>
        </p:nvSpPr>
        <p:spPr>
          <a:xfrm>
            <a:off x="6722047" y="100364"/>
            <a:ext cx="483875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986980-01FD-41B5-9B8E-595DF0FF0EB3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FF6177-6EEA-4E2E-9DD8-C6BC05D6FAD0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7592A1-0127-4A38-9B93-81079FD5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94367D-F974-42C5-B40B-B2E1366BD212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B6A894-4D3B-456C-AC1B-15BD9CA5935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C87B77-9758-4E68-A2F0-D4E5C44964B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9DE581-4625-4343-A3EE-58EA699AAC57}"/>
              </a:ext>
            </a:extLst>
          </p:cNvPr>
          <p:cNvSpPr txBox="1"/>
          <p:nvPr/>
        </p:nvSpPr>
        <p:spPr>
          <a:xfrm>
            <a:off x="605494" y="1774302"/>
            <a:ext cx="10024406" cy="40086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实体类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(Entity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通常对应现实生活中的实体及业务相关信息，是系统的核心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接口类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(Interface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描述用户直接同系统交互的用例功能的类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控制类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(Control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实现系统的业务逻辑或业务规则的类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持久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(Persistence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提供在数据库中读取和写入持久性属性的功能的类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系统类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(System Class)—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处理操作系统特定功能的类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53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43366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59806" y="617875"/>
            <a:ext cx="43321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F81DD7-8F98-4EC1-A1E2-4E88B2F8E26F}"/>
              </a:ext>
            </a:extLst>
          </p:cNvPr>
          <p:cNvSpPr txBox="1"/>
          <p:nvPr/>
        </p:nvSpPr>
        <p:spPr>
          <a:xfrm>
            <a:off x="5415614" y="4232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DEE7AE-A47C-439A-94EC-8FAF8A82C3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8" y="142256"/>
            <a:ext cx="815789" cy="815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80B4C8-3530-4E3F-86DD-0BE717077E79}"/>
              </a:ext>
            </a:extLst>
          </p:cNvPr>
          <p:cNvSpPr txBox="1"/>
          <p:nvPr/>
        </p:nvSpPr>
        <p:spPr>
          <a:xfrm>
            <a:off x="432358" y="1515758"/>
            <a:ext cx="9966512" cy="13093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tabLst/>
              <a:defRPr/>
            </a:pP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依赖关系：</a:t>
            </a:r>
            <a:endParaRPr lang="en-US" altLang="zh-CN" sz="28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当一个变化出现在一个类中，它可能会影响到另一个类</a:t>
            </a:r>
            <a:endParaRPr lang="en-US" altLang="zh-CN" sz="28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一个持久类和一个临时类之间的关系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1B478-67A0-4DAC-84CD-9F72CA32F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0" y="3429000"/>
            <a:ext cx="9966512" cy="119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96FC4-D5AB-4A0B-B02F-93A1FF741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70" y="4758204"/>
            <a:ext cx="9966512" cy="12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5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518616"/>
            <a:ext cx="43366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59806" y="617875"/>
            <a:ext cx="433219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F81DD7-8F98-4EC1-A1E2-4E88B2F8E26F}"/>
              </a:ext>
            </a:extLst>
          </p:cNvPr>
          <p:cNvSpPr txBox="1"/>
          <p:nvPr/>
        </p:nvSpPr>
        <p:spPr>
          <a:xfrm>
            <a:off x="5415614" y="4232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DEE7AE-A47C-439A-94EC-8FAF8A82C3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18" y="142256"/>
            <a:ext cx="815789" cy="815789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C5C08F6-5594-48CF-B707-E7026631C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22336"/>
              </p:ext>
            </p:extLst>
          </p:nvPr>
        </p:nvGraphicFramePr>
        <p:xfrm>
          <a:off x="2536822" y="1633538"/>
          <a:ext cx="7511062" cy="453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5767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545295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</a:tblGrid>
              <a:tr h="7560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类的关系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泛化关系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(Generalization)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(Association)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聚合关系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(Aggregation)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组合关系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(Composition)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(Dependency)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2039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EA415A8-364C-435C-A973-35678BC8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47" y="2574258"/>
            <a:ext cx="1990476" cy="438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5D7721-4F9E-43D5-959E-2F6DBE0D3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72"/>
          <a:stretch/>
        </p:blipFill>
        <p:spPr>
          <a:xfrm>
            <a:off x="6817447" y="3318152"/>
            <a:ext cx="1896247" cy="438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D7EF02-472C-4273-BD92-2242D2A59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7" r="1" b="25372"/>
          <a:stretch/>
        </p:blipFill>
        <p:spPr>
          <a:xfrm rot="5400000">
            <a:off x="7702924" y="3377644"/>
            <a:ext cx="313746" cy="18962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5F6255-8B31-4032-8A00-A00D3B540D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49" b="31813"/>
          <a:stretch/>
        </p:blipFill>
        <p:spPr>
          <a:xfrm rot="5400000">
            <a:off x="7702924" y="4097186"/>
            <a:ext cx="313745" cy="18962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F8C192-E472-4FB6-ABF3-42984DCD1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911672" y="5639183"/>
            <a:ext cx="1914286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1927081" y="669467"/>
            <a:ext cx="2775486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确定对象</a:t>
            </a: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8EAE4-7EEC-4561-A254-4E60446B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76" y="74214"/>
            <a:ext cx="6228655" cy="6709572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0C47129-AD32-44E0-A4B5-543AF969D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318545"/>
              </p:ext>
            </p:extLst>
          </p:nvPr>
        </p:nvGraphicFramePr>
        <p:xfrm>
          <a:off x="6274173" y="196539"/>
          <a:ext cx="5076265" cy="6464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521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27579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3133165">
                  <a:extLst>
                    <a:ext uri="{9D8B030D-6E8A-4147-A177-3AD203B41FA5}">
                      <a16:colId xmlns:a16="http://schemas.microsoft.com/office/drawing/2014/main" val="3249138357"/>
                    </a:ext>
                  </a:extLst>
                </a:gridCol>
              </a:tblGrid>
              <a:tr h="515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潜在对象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(Potential Objects)·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99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✿</a:t>
                      </a:r>
                      <a:endParaRPr lang="zh-CN" altLang="en-US" sz="1600" dirty="0">
                        <a:solidFill>
                          <a:srgbClr val="FF99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原因分析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49081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4979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44375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zh-CN" altLang="en-US" sz="1600" b="1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与当前项目无关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开放选课的课程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zh-CN" altLang="en-US" sz="1600" b="1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课程信息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（还是）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74576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选课申请</a:t>
                      </a:r>
                      <a:endParaRPr lang="en-US" altLang="zh-CN" sz="1600" b="1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7065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空席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（依旧是）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0949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先修课程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（这个也是）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857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申请的确认信息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申请确认通知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00572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申请的批准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申请批准通知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49636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休学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学生</a:t>
                      </a: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79811"/>
                  </a:ext>
                </a:extLst>
              </a:tr>
              <a:tr h="3694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选课期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（可能是）</a:t>
                      </a: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学期</a:t>
                      </a: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99719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50233FA-A117-457B-AC62-D0B829C174BD}"/>
              </a:ext>
            </a:extLst>
          </p:cNvPr>
          <p:cNvSpPr txBox="1"/>
          <p:nvPr/>
        </p:nvSpPr>
        <p:spPr>
          <a:xfrm>
            <a:off x="179295" y="3843631"/>
            <a:ext cx="6094878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面向对象设计过程</a:t>
            </a: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识别并分类用例设计类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识别用例属性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457200" marR="0" lvl="0" indent="-45720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识别用例行为和责任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6085F-67E5-4D56-8FF0-52787792106F}"/>
              </a:ext>
            </a:extLst>
          </p:cNvPr>
          <p:cNvSpPr txBox="1"/>
          <p:nvPr/>
        </p:nvSpPr>
        <p:spPr>
          <a:xfrm>
            <a:off x="191664" y="2810638"/>
            <a:ext cx="524094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发现潜在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</a:t>
            </a:r>
            <a:endParaRPr kumimoji="0" lang="en-US" altLang="zh-CN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SzPct val="70000"/>
              <a:buFont typeface="微软雅黑" panose="020B0503020204020204" pitchFamily="34" charset="-122"/>
              <a:buChar char="−"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用例描述中的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名词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E12E29-3E94-4E23-99F1-1F264D307988}"/>
              </a:ext>
            </a:extLst>
          </p:cNvPr>
          <p:cNvSpPr txBox="1"/>
          <p:nvPr/>
        </p:nvSpPr>
        <p:spPr>
          <a:xfrm>
            <a:off x="182085" y="3843631"/>
            <a:ext cx="545170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分析筛选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</a:t>
            </a:r>
            <a:endParaRPr kumimoji="0" lang="en-US" altLang="zh-CN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是否是另一个对象的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同义词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是否是系统范围之外的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是否不具有独特行为角色的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是否需要进一步解释的不清楚的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是否是描述另一个对象的行动或属性的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5621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0C47129-AD32-44E0-A4B5-543AF969D3A5}"/>
              </a:ext>
            </a:extLst>
          </p:cNvPr>
          <p:cNvGraphicFramePr>
            <a:graphicFrameLocks noGrp="1"/>
          </p:cNvGraphicFramePr>
          <p:nvPr/>
        </p:nvGraphicFramePr>
        <p:xfrm>
          <a:off x="6274173" y="196539"/>
          <a:ext cx="5076265" cy="6464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521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27579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3133165">
                  <a:extLst>
                    <a:ext uri="{9D8B030D-6E8A-4147-A177-3AD203B41FA5}">
                      <a16:colId xmlns:a16="http://schemas.microsoft.com/office/drawing/2014/main" val="3249138357"/>
                    </a:ext>
                  </a:extLst>
                </a:gridCol>
              </a:tblGrid>
              <a:tr h="515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潜在对象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(Potential Objects)·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99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✿</a:t>
                      </a:r>
                      <a:endParaRPr lang="zh-CN" altLang="en-US" sz="1600" dirty="0">
                        <a:solidFill>
                          <a:srgbClr val="FF99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原因分析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49081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4979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44375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zh-CN" altLang="en-US" sz="1600" b="1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与当前项目无关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开放选课的课程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zh-CN" altLang="en-US" sz="1600" b="1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课程信息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（还是）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74576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选课申请</a:t>
                      </a:r>
                      <a:endParaRPr lang="en-US" altLang="zh-CN" sz="1600" b="1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7065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空席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（依旧是）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0949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先修课程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（这个也是）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857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申请的确认信息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申请确认通知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00572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申请的批准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申请批准通知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49636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休学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学生</a:t>
                      </a: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79811"/>
                  </a:ext>
                </a:extLst>
              </a:tr>
              <a:tr h="3694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选课期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（可能是）</a:t>
                      </a: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学期</a:t>
                      </a: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9971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F8B63F8-D7EB-47A0-AF29-361F7EE56495}"/>
              </a:ext>
            </a:extLst>
          </p:cNvPr>
          <p:cNvSpPr txBox="1"/>
          <p:nvPr/>
        </p:nvSpPr>
        <p:spPr>
          <a:xfrm>
            <a:off x="717521" y="3015452"/>
            <a:ext cx="505983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Classes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○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CourseIndex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○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CourseShow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○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CourseController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○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○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CourseCompletion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○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CourseApplication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1F33A39-C66B-48E5-BD1C-63D1B469A72E}"/>
              </a:ext>
            </a:extLst>
          </p:cNvPr>
          <p:cNvSpPr txBox="1">
            <a:spLocks noChangeArrowheads="1"/>
          </p:cNvSpPr>
          <p:nvPr/>
        </p:nvSpPr>
        <p:spPr>
          <a:xfrm>
            <a:off x="1859698" y="648190"/>
            <a:ext cx="2775486" cy="17190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确定类的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行为和责任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650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7C7002-4A19-4819-9A2C-1BC333008C57}"/>
              </a:ext>
            </a:extLst>
          </p:cNvPr>
          <p:cNvSpPr txBox="1"/>
          <p:nvPr/>
        </p:nvSpPr>
        <p:spPr>
          <a:xfrm>
            <a:off x="232011" y="5216503"/>
            <a:ext cx="10715316" cy="1227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类图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一个面向对象系统至少被结构化为</a:t>
            </a:r>
            <a:r>
              <a:rPr kumimoji="0" lang="zh-CN" alt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三种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不同类型的对象类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DAD76-1ECB-4EE6-8FB9-7386EB8F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1" y="1464835"/>
            <a:ext cx="11727976" cy="35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701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6ACD2-8684-41C8-878F-0145BAD2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61" y="891153"/>
            <a:ext cx="3818137" cy="4491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8D26A-CDC3-40A2-8CEC-7E82F0AF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55" y="821880"/>
            <a:ext cx="11777391" cy="456065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44F330A-8736-49FB-804E-393EEF28C8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59" y="199844"/>
            <a:ext cx="6415255" cy="6458312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2C8DB2B-EC01-4B34-80FC-F248C2F89612}"/>
              </a:ext>
            </a:extLst>
          </p:cNvPr>
          <p:cNvSpPr/>
          <p:nvPr/>
        </p:nvSpPr>
        <p:spPr>
          <a:xfrm>
            <a:off x="2736377" y="95534"/>
            <a:ext cx="2314578" cy="852656"/>
          </a:xfrm>
          <a:prstGeom prst="cloudCallout">
            <a:avLst>
              <a:gd name="adj1" fmla="val -18381"/>
              <a:gd name="adj2" fmla="val 677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8023CE07-CD18-437E-B55B-4CE0B3C2DCF1}"/>
              </a:ext>
            </a:extLst>
          </p:cNvPr>
          <p:cNvSpPr/>
          <p:nvPr/>
        </p:nvSpPr>
        <p:spPr>
          <a:xfrm>
            <a:off x="5146536" y="32379"/>
            <a:ext cx="2111293" cy="852656"/>
          </a:xfrm>
          <a:prstGeom prst="cloudCallout">
            <a:avLst>
              <a:gd name="adj1" fmla="val -10875"/>
              <a:gd name="adj2" fmla="val 757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7B9F049F-6A0B-4034-95BE-8CF14C55C638}"/>
              </a:ext>
            </a:extLst>
          </p:cNvPr>
          <p:cNvSpPr/>
          <p:nvPr/>
        </p:nvSpPr>
        <p:spPr>
          <a:xfrm>
            <a:off x="7293331" y="16587"/>
            <a:ext cx="1864317" cy="852656"/>
          </a:xfrm>
          <a:prstGeom prst="cloudCallout">
            <a:avLst>
              <a:gd name="adj1" fmla="val -10875"/>
              <a:gd name="adj2" fmla="val 757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实体类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Entity Class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83EF2895-04CB-4E0E-8D74-85AA20A81A8C}"/>
              </a:ext>
            </a:extLst>
          </p:cNvPr>
          <p:cNvSpPr/>
          <p:nvPr/>
        </p:nvSpPr>
        <p:spPr>
          <a:xfrm>
            <a:off x="8053764" y="1691123"/>
            <a:ext cx="1388283" cy="852656"/>
          </a:xfrm>
          <a:prstGeom prst="cloudCallout">
            <a:avLst>
              <a:gd name="adj1" fmla="val -39384"/>
              <a:gd name="adj2" fmla="val 773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自我调用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Self Call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B62D5502-C712-4ED7-BD6D-60B2703D0FC8}"/>
              </a:ext>
            </a:extLst>
          </p:cNvPr>
          <p:cNvSpPr/>
          <p:nvPr/>
        </p:nvSpPr>
        <p:spPr>
          <a:xfrm>
            <a:off x="10185493" y="2478143"/>
            <a:ext cx="1135326" cy="852656"/>
          </a:xfrm>
          <a:prstGeom prst="cloudCallout">
            <a:avLst>
              <a:gd name="adj1" fmla="val -52164"/>
              <a:gd name="adj2" fmla="val 733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A328EFA-4254-46D3-AD9F-D40FD43B4D41}"/>
              </a:ext>
            </a:extLst>
          </p:cNvPr>
          <p:cNvSpPr txBox="1">
            <a:spLocks/>
          </p:cNvSpPr>
          <p:nvPr/>
        </p:nvSpPr>
        <p:spPr>
          <a:xfrm>
            <a:off x="2795520" y="5423412"/>
            <a:ext cx="6987556" cy="1397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自我调用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对象可以调用它自己的方法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框架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使用框架来表示需要循环的所有消息，或用来表示一条或多条消息是可选的步骤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2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A78F52-A60F-451B-A34B-BE703A5A10C8}"/>
              </a:ext>
            </a:extLst>
          </p:cNvPr>
          <p:cNvSpPr txBox="1">
            <a:spLocks noChangeArrowheads="1"/>
          </p:cNvSpPr>
          <p:nvPr/>
        </p:nvSpPr>
        <p:spPr>
          <a:xfrm>
            <a:off x="1678216" y="97148"/>
            <a:ext cx="8835568" cy="1115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UML Diagrams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E2BF-BDF2-465F-AD2D-AEA58EBEB2CD}"/>
              </a:ext>
            </a:extLst>
          </p:cNvPr>
          <p:cNvCxnSpPr>
            <a:cxnSpLocks/>
          </p:cNvCxnSpPr>
          <p:nvPr/>
        </p:nvCxnSpPr>
        <p:spPr>
          <a:xfrm>
            <a:off x="0" y="610711"/>
            <a:ext cx="4305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BEB40-C5B2-47E2-9451-4C749196CC50}"/>
              </a:ext>
            </a:extLst>
          </p:cNvPr>
          <p:cNvCxnSpPr>
            <a:cxnSpLocks/>
          </p:cNvCxnSpPr>
          <p:nvPr/>
        </p:nvCxnSpPr>
        <p:spPr>
          <a:xfrm>
            <a:off x="7840980" y="617875"/>
            <a:ext cx="435102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7D9A7F7-4F86-4659-8F76-25DA12D3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77" y="1212417"/>
            <a:ext cx="11245258" cy="5420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178002-ACCA-4DFA-B5C8-65B24FC3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87" y="1221684"/>
            <a:ext cx="11188694" cy="54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86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49D96B-EDE8-4E36-9D4D-13867086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044" y="2691366"/>
            <a:ext cx="7222788" cy="37258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0997D5-779D-4E75-A204-E0AB669D8D0A}"/>
              </a:ext>
            </a:extLst>
          </p:cNvPr>
          <p:cNvGrpSpPr/>
          <p:nvPr/>
        </p:nvGrpSpPr>
        <p:grpSpPr>
          <a:xfrm>
            <a:off x="7291074" y="2019345"/>
            <a:ext cx="4666978" cy="3468119"/>
            <a:chOff x="3508152" y="203029"/>
            <a:chExt cx="8240233" cy="61506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11E74D-7972-4E86-8535-ABEBF866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8152" y="203029"/>
              <a:ext cx="8240233" cy="61506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02DE00-1EDA-42E8-B7A5-D8B8D4BD9959}"/>
                </a:ext>
              </a:extLst>
            </p:cNvPr>
            <p:cNvSpPr txBox="1"/>
            <p:nvPr/>
          </p:nvSpPr>
          <p:spPr>
            <a:xfrm>
              <a:off x="5336392" y="262697"/>
              <a:ext cx="2228041" cy="4503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学生信息管理系统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14337" y="440789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建模系统功能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the Functions of the System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428638" y="1475003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建模系统的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功能性描述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</a:t>
            </a: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用例建模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所有业务事件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FF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构造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用例模型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细化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用例模型（如有需要）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记录系统分析</a:t>
            </a:r>
            <a:r>
              <a:rPr kumimoji="0" lang="zh-CN" altLang="en-US" sz="2200" b="0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用例描述</a:t>
            </a:r>
            <a:endParaRPr kumimoji="0" lang="en-US" altLang="zh-CN" sz="2200" b="0" i="0" u="sng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建模用例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活动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绘制系统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顺序图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发现和确定业务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对象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组织对象并识别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关系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R="0" lvl="0" algn="l" defTabSz="685766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600"/>
              </a:spcAft>
              <a:buClr>
                <a:srgbClr val="FF99CC"/>
              </a:buClr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600" b="1" i="0" u="none" strike="noStrike" kern="1200" cap="none" spc="0" normalizeH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建模对象状态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BCA7A9-2C88-49F1-ADC0-DB64A73C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141" y="1009672"/>
            <a:ext cx="4724501" cy="5487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1D774-7082-4E93-B98C-3D820EE1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682" y="1695450"/>
            <a:ext cx="3818137" cy="44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2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121486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建模对象状态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Class State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74848" y="2424636"/>
            <a:ext cx="99065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(State)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对象在生命周期中某一时刻的状态（对象属性在某一个时刻的值）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状态转换事件</a:t>
            </a: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(State transition event)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通过更新一个或多个属性的值来触发对象状态变化的事件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状态机图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(State machine diagram)</a:t>
            </a: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描述了对象具有的不同状态，引起对象改变状态的事件，以及决定对象在状态间转换的规则。</a:t>
            </a:r>
            <a:endParaRPr lang="en-US" altLang="zh-CN" sz="24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2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又称“状态图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(state diagram)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”或“状态转换图</a:t>
            </a:r>
            <a:r>
              <a:rPr lang="en-US" altLang="zh-CN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(state transition diagram)</a:t>
            </a:r>
            <a:r>
              <a:rPr lang="zh-CN" altLang="en-US" sz="24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”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469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191664" y="2810638"/>
            <a:ext cx="524094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发现潜在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</a:t>
            </a:r>
            <a:endParaRPr kumimoji="0" lang="en-US" altLang="zh-CN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SzPct val="70000"/>
              <a:buFont typeface="微软雅黑" panose="020B0503020204020204" pitchFamily="34" charset="-122"/>
              <a:buChar char="−"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名词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1927081" y="669467"/>
            <a:ext cx="2775486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Arial"/>
                <a:ea typeface="微软雅黑"/>
              </a:rPr>
              <a:t>确定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对象</a:t>
            </a: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8EAE4-7EEC-4561-A254-4E60446B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76" y="74214"/>
            <a:ext cx="6228655" cy="67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09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680012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rgbClr val="000000"/>
                </a:solidFill>
                <a:latin typeface="Arial"/>
                <a:ea typeface="微软雅黑"/>
              </a:rPr>
              <a:t>举个栗子</a:t>
            </a:r>
            <a:endParaRPr lang="en-US" altLang="zh-CN" sz="60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zh-CN" sz="4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An Example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09935" y="4498909"/>
            <a:ext cx="6451552" cy="227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2" marR="0" lvl="0" indent="-171442" algn="l" defTabSz="685766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C919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飞机可能具有的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状态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buFont typeface="微软雅黑" panose="020B0503020204020204" pitchFamily="34" charset="-122"/>
              <a:buChar char="○"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停靠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Font typeface="微软雅黑" panose="020B0503020204020204" pitchFamily="34" charset="-122"/>
              <a:buChar char="○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飞行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42" marR="0" lvl="0" indent="-171442" algn="l" defTabSz="685766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C919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飞机可能具有的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状态转换事件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○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给飞机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点火，使其状态转换从停靠转换为飞行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微软雅黑" panose="020B0503020204020204" pitchFamily="34" charset="-122"/>
              <a:buChar char="○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降落飞机，使其状态从飞行转换为停靠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70E02F9-D523-4C5E-8327-C8EF4D241462}"/>
              </a:ext>
            </a:extLst>
          </p:cNvPr>
          <p:cNvGrpSpPr/>
          <p:nvPr/>
        </p:nvGrpSpPr>
        <p:grpSpPr>
          <a:xfrm>
            <a:off x="6460764" y="4958811"/>
            <a:ext cx="5356388" cy="1120117"/>
            <a:chOff x="1085850" y="4419600"/>
            <a:chExt cx="5284961" cy="88657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534033C-73DF-4D13-84D8-41A9D4EE6892}"/>
                </a:ext>
              </a:extLst>
            </p:cNvPr>
            <p:cNvSpPr/>
            <p:nvPr/>
          </p:nvSpPr>
          <p:spPr>
            <a:xfrm>
              <a:off x="1085850" y="4419600"/>
              <a:ext cx="1809750" cy="8068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Parked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60D1514-28B5-48DE-82B4-73BC3E10E041}"/>
                </a:ext>
              </a:extLst>
            </p:cNvPr>
            <p:cNvSpPr/>
            <p:nvPr/>
          </p:nvSpPr>
          <p:spPr>
            <a:xfrm>
              <a:off x="4561061" y="4419600"/>
              <a:ext cx="1809750" cy="8068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Flight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F082799-1F12-40FD-8B06-7F8C33FCF9F4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4679950"/>
              <a:ext cx="1665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FBC4916-2FC7-49E0-A22E-8A0298F6A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599" y="5035550"/>
              <a:ext cx="1665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2DF07C-3880-4897-9D4A-640AA1CE61C0}"/>
                </a:ext>
              </a:extLst>
            </p:cNvPr>
            <p:cNvSpPr txBox="1"/>
            <p:nvPr/>
          </p:nvSpPr>
          <p:spPr>
            <a:xfrm>
              <a:off x="3473355" y="4501230"/>
              <a:ext cx="606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Ignite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7E9944F-9615-4D56-BFED-B0B11A8427AE}"/>
                </a:ext>
              </a:extLst>
            </p:cNvPr>
            <p:cNvSpPr txBox="1"/>
            <p:nvPr/>
          </p:nvSpPr>
          <p:spPr>
            <a:xfrm>
              <a:off x="3509696" y="5029172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Land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962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6D4E40-CBCF-443B-A0E1-233FD43281B7}"/>
              </a:ext>
            </a:extLst>
          </p:cNvPr>
          <p:cNvSpPr txBox="1">
            <a:spLocks noChangeArrowheads="1"/>
          </p:cNvSpPr>
          <p:nvPr/>
        </p:nvSpPr>
        <p:spPr>
          <a:xfrm>
            <a:off x="374848" y="1214860"/>
            <a:ext cx="9135414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建模对象状态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Modeling Class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756DB-C704-430A-BB07-78A220AA94AE}"/>
              </a:ext>
            </a:extLst>
          </p:cNvPr>
          <p:cNvSpPr txBox="1">
            <a:spLocks/>
          </p:cNvSpPr>
          <p:nvPr/>
        </p:nvSpPr>
        <p:spPr>
          <a:xfrm>
            <a:off x="222448" y="3040885"/>
            <a:ext cx="10392212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确定初始状态和最终状态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对象如何创建和销毁？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确定对象在生命期中可能具有的其他状态</a:t>
            </a:r>
            <a:endParaRPr kumimoji="0" lang="en-US" altLang="zh-CN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确定引起对象离开某个特定状态的触发器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事件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marL="514325" marR="0" lvl="1" indent="-171442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确定状态转换路径 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kumimoji="0" lang="zh-CN" altLang="en-US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当对象状态改变时，对象将进入的下一个状态是什么？</a:t>
            </a:r>
            <a:r>
              <a:rPr kumimoji="0" lang="en-US" altLang="zh-CN" sz="2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33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4D82D0-B2DF-47CB-B529-994AE00342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373880" y="1133167"/>
            <a:ext cx="7726680" cy="565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818B9-F31D-418E-A239-62867D8B3694}"/>
              </a:ext>
            </a:extLst>
          </p:cNvPr>
          <p:cNvSpPr txBox="1"/>
          <p:nvPr/>
        </p:nvSpPr>
        <p:spPr>
          <a:xfrm>
            <a:off x="1479660" y="242413"/>
            <a:ext cx="5614899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状态机图</a:t>
            </a:r>
            <a:endParaRPr lang="en-US" altLang="zh-CN" sz="36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C82F3-9561-4A4C-B374-93A836CA1808}"/>
              </a:ext>
            </a:extLst>
          </p:cNvPr>
          <p:cNvSpPr txBox="1"/>
          <p:nvPr/>
        </p:nvSpPr>
        <p:spPr>
          <a:xfrm>
            <a:off x="6019800" y="173900"/>
            <a:ext cx="6160770" cy="73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3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描述了对象具有的不同状态，引起对象改变状态的事件，以及决定对象在状态间转换的规则。</a:t>
            </a:r>
            <a:endParaRPr lang="en-US" altLang="zh-CN" sz="23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6906C9-FB9B-49AB-AF29-612A3A3BFD39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80F115-423A-41B6-89E7-0D6B1185875D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4D8E7-80CB-4A12-B441-258A1B21ADA9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3F281-5492-404F-A053-6E3322DDB80B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2A0F7D-2A89-4565-A9F4-E809458831E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DC7391-20F7-482C-883B-BDB4EC3C2B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5C4DD95-BDA7-49A4-B72E-E759C8B6A80A}"/>
              </a:ext>
            </a:extLst>
          </p:cNvPr>
          <p:cNvSpPr txBox="1">
            <a:spLocks/>
          </p:cNvSpPr>
          <p:nvPr/>
        </p:nvSpPr>
        <p:spPr>
          <a:xfrm>
            <a:off x="53340" y="2283922"/>
            <a:ext cx="4381068" cy="3356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初始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实心圆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在不同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圆角矩形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之间转换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最后进入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结束状态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空心圆内的实心圆</a:t>
            </a:r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ts val="3500"/>
              </a:lnSpc>
              <a:spcBef>
                <a:spcPts val="600"/>
              </a:spcBef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每个箭头表示触发订单对象从一个状态转换到另一个状态的事件</a:t>
            </a:r>
            <a:endParaRPr lang="en-US" altLang="zh-CN" sz="2400" b="1" dirty="0">
              <a:latin typeface="华文仿宋" panose="02010600040101010101" pitchFamily="2" charset="-122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737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115B13-712C-4442-9B41-8F549B94828A}"/>
              </a:ext>
            </a:extLst>
          </p:cNvPr>
          <p:cNvSpPr txBox="1">
            <a:spLocks/>
          </p:cNvSpPr>
          <p:nvPr/>
        </p:nvSpPr>
        <p:spPr>
          <a:xfrm>
            <a:off x="382468" y="5865153"/>
            <a:ext cx="8822492" cy="71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ts val="3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还记得对象</a:t>
            </a:r>
            <a:r>
              <a:rPr lang="zh-CN" altLang="en-US" sz="28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“报销报告”</a:t>
            </a: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Arial" panose="020B0604020202020204" pitchFamily="34" charset="0"/>
              </a:rPr>
              <a:t>吗，请为它构建一个状态机图</a:t>
            </a:r>
          </a:p>
          <a:p>
            <a:pPr marL="342883" lvl="1" indent="0">
              <a:lnSpc>
                <a:spcPts val="3500"/>
              </a:lnSpc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kumimoji="0" lang="en-US" altLang="zh-CN" sz="22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82468" y="4927283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52000"/>
          </a:blip>
          <a:srcRect l="19050" r="-34"/>
          <a:stretch/>
        </p:blipFill>
        <p:spPr>
          <a:xfrm>
            <a:off x="0" y="3618790"/>
            <a:ext cx="4381500" cy="822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67473-BC0B-4047-B9FE-4B72EAE09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74" y="525005"/>
            <a:ext cx="7351059" cy="4734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6393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2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7364AD-3425-4162-ABFA-5903C459781E}"/>
              </a:ext>
            </a:extLst>
          </p:cNvPr>
          <p:cNvSpPr txBox="1">
            <a:spLocks noChangeArrowheads="1"/>
          </p:cNvSpPr>
          <p:nvPr/>
        </p:nvSpPr>
        <p:spPr>
          <a:xfrm>
            <a:off x="306268" y="2484121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习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Practice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B870E-1394-4A62-9CD6-7F51C786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52000"/>
          </a:blip>
          <a:srcRect l="31521"/>
          <a:stretch/>
        </p:blipFill>
        <p:spPr>
          <a:xfrm>
            <a:off x="0" y="1373207"/>
            <a:ext cx="3705004" cy="822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399DF-279A-43F9-9068-FCAF7CFA7B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l="1386" r="11100"/>
          <a:stretch/>
        </p:blipFill>
        <p:spPr>
          <a:xfrm>
            <a:off x="2793618" y="1160412"/>
            <a:ext cx="8962573" cy="51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2" y="1640911"/>
            <a:ext cx="9619909" cy="50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34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377076" y="641455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本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节内容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3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299994" y="2025616"/>
            <a:ext cx="115920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系统分析与设计方法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进行面向对象分析和建模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进行面向对象设计和建模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《UML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系统分析与设计教程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》</a:t>
            </a: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章 面向对象分析与设计方法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800060" marR="0" lvl="1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882" marR="0" lvl="0" indent="-342882" algn="l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关键词：面向对象方法；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UML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OOA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OOD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；类图；顺序图；状态机图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5B2DF5-0833-4132-95C0-4E4F8ABB0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494" y="2"/>
            <a:ext cx="8101013" cy="92392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成绩构成说明 </a:t>
            </a:r>
            <a:r>
              <a:rPr lang="en-US" altLang="en-US" sz="3600" dirty="0"/>
              <a:t>Grading </a:t>
            </a:r>
            <a:r>
              <a:rPr lang="en-US" sz="3600" dirty="0"/>
              <a:t>Scheme</a:t>
            </a:r>
            <a:endParaRPr lang="en-US" alt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406C8D-0829-4783-AC7F-DE717F5748FB}"/>
              </a:ext>
            </a:extLst>
          </p:cNvPr>
          <p:cNvSpPr txBox="1">
            <a:spLocks/>
          </p:cNvSpPr>
          <p:nvPr/>
        </p:nvSpPr>
        <p:spPr>
          <a:xfrm>
            <a:off x="988325" y="5069388"/>
            <a:ext cx="10215349" cy="1406475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作业内容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涉及到具体的实现部分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逾期提交作业将导致每天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25%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的分数惩罚。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171442" marR="0" lvl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一天被定义为作业提交截止期限之后的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24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小时。 例如，如果所在小组的提交迟到了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30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小时，而作业得到了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80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分，那么本次作业的最终得分为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80*50%=40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。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B64100-30AD-4076-929E-057A51495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61079"/>
              </p:ext>
            </p:extLst>
          </p:nvPr>
        </p:nvGraphicFramePr>
        <p:xfrm>
          <a:off x="1856096" y="1208238"/>
          <a:ext cx="8352427" cy="350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285">
                  <a:extLst>
                    <a:ext uri="{9D8B030D-6E8A-4147-A177-3AD203B41FA5}">
                      <a16:colId xmlns:a16="http://schemas.microsoft.com/office/drawing/2014/main" val="1459901461"/>
                    </a:ext>
                  </a:extLst>
                </a:gridCol>
                <a:gridCol w="2004714">
                  <a:extLst>
                    <a:ext uri="{9D8B030D-6E8A-4147-A177-3AD203B41FA5}">
                      <a16:colId xmlns:a16="http://schemas.microsoft.com/office/drawing/2014/main" val="993926211"/>
                    </a:ext>
                  </a:extLst>
                </a:gridCol>
                <a:gridCol w="2004714">
                  <a:extLst>
                    <a:ext uri="{9D8B030D-6E8A-4147-A177-3AD203B41FA5}">
                      <a16:colId xmlns:a16="http://schemas.microsoft.com/office/drawing/2014/main" val="258088379"/>
                    </a:ext>
                  </a:extLst>
                </a:gridCol>
                <a:gridCol w="2004714">
                  <a:extLst>
                    <a:ext uri="{9D8B030D-6E8A-4147-A177-3AD203B41FA5}">
                      <a16:colId xmlns:a16="http://schemas.microsoft.com/office/drawing/2014/main" val="2139385048"/>
                    </a:ext>
                  </a:extLst>
                </a:gridCol>
              </a:tblGrid>
              <a:tr h="61373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组成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分数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备注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774758"/>
                  </a:ext>
                </a:extLst>
              </a:tr>
              <a:tr h="554270">
                <a:tc rowSpan="4">
                  <a:txBody>
                    <a:bodyPr/>
                    <a:lstStyle/>
                    <a:p>
                      <a:pPr marL="0" marR="0" lvl="0" indent="0" algn="ctr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平时成绩（</a:t>
                      </a:r>
                      <a:r>
                        <a:rPr lang="en-US" altLang="zh-CN" sz="2000" dirty="0"/>
                        <a:t>50%</a:t>
                      </a:r>
                      <a:r>
                        <a:rPr lang="zh-CN" altLang="en-US" sz="2000" dirty="0"/>
                        <a:t>）</a:t>
                      </a:r>
                      <a:endParaRPr lang="en-US" altLang="zh-CN" sz="2000" dirty="0"/>
                    </a:p>
                  </a:txBody>
                  <a:tcPr anchor="ctr"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Part1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分组作业</a:t>
                      </a:r>
                      <a:endParaRPr lang="en-US" sz="2000" b="1" dirty="0"/>
                    </a:p>
                  </a:txBody>
                  <a:tcPr anchor="ctr"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498472"/>
                  </a:ext>
                </a:extLst>
              </a:tr>
              <a:tr h="554270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Part2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589394"/>
                  </a:ext>
                </a:extLst>
              </a:tr>
              <a:tr h="692965">
                <a:tc vMerge="1">
                  <a:txBody>
                    <a:bodyPr/>
                    <a:lstStyle/>
                    <a:p>
                      <a:pPr marL="0" algn="ctr" defTabSz="685766" rtl="0" eaLnBrk="1" latinLnBrk="0" hangingPunct="1"/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Part3</a:t>
                      </a:r>
                    </a:p>
                  </a:txBody>
                  <a:tcPr anchor="ctr"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766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solidFill>
                      <a:srgbClr val="81D8C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685766" rtl="0" eaLnBrk="1" latinLnBrk="0" hangingPunct="1"/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790561"/>
                  </a:ext>
                </a:extLst>
              </a:tr>
              <a:tr h="539086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40(30+10)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179086"/>
                  </a:ext>
                </a:extLst>
              </a:tr>
              <a:tr h="5542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期末成绩（</a:t>
                      </a:r>
                      <a:r>
                        <a:rPr lang="en-US" altLang="zh-CN" sz="2000" dirty="0"/>
                        <a:t>50%</a:t>
                      </a:r>
                      <a:r>
                        <a:rPr lang="zh-CN" altLang="en-US" sz="2000" dirty="0"/>
                        <a:t>）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期末考试</a:t>
                      </a:r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/>
                        <a:t>闭卷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750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80C55D-ABFB-4F6A-B6CB-BD020EB7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365" y="89821"/>
            <a:ext cx="5984584" cy="2431131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97975" y="3304146"/>
            <a:ext cx="8864811" cy="322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ts val="31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根据给出的需求规格说明模板，完成以下章节：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Times New Roman" panose="02020603050405020304" pitchFamily="18" charset="0"/>
              <a:buChar char="♥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根据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HW2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中，队内每人分配的模块，在章节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2.3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“功能需求说明”中添加类图及时序图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队伍中每人至少完成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个该模块的整体</a:t>
            </a: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类图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及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个该模块内消息交互较为复杂的用例的时序图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将每人的工作量记录在第二页的“文档控制表”内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6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可对模板进行合理修改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E68E36-6D6B-48E5-ABC0-74962D4EE950}"/>
              </a:ext>
            </a:extLst>
          </p:cNvPr>
          <p:cNvSpPr txBox="1">
            <a:spLocks noChangeArrowheads="1"/>
          </p:cNvSpPr>
          <p:nvPr/>
        </p:nvSpPr>
        <p:spPr>
          <a:xfrm>
            <a:off x="265942" y="453554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课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后作业其</a:t>
            </a:r>
            <a:r>
              <a:rPr lang="zh-CN" altLang="en-US" sz="36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Homework-3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EFAF2-87BD-4ED9-A60B-2CF34C4086D1}"/>
              </a:ext>
            </a:extLst>
          </p:cNvPr>
          <p:cNvSpPr txBox="1"/>
          <p:nvPr/>
        </p:nvSpPr>
        <p:spPr>
          <a:xfrm>
            <a:off x="5987625" y="2461217"/>
            <a:ext cx="57620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↑这是一个简单时序图的例子↑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♪┏(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)┛♪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的时序图我们普通的画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┗ (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・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┓♪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2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3A644F7-A9D7-499E-9054-3B9D1AD349C4}"/>
              </a:ext>
            </a:extLst>
          </p:cNvPr>
          <p:cNvSpPr txBox="1">
            <a:spLocks/>
          </p:cNvSpPr>
          <p:nvPr/>
        </p:nvSpPr>
        <p:spPr>
          <a:xfrm>
            <a:off x="684150" y="1640909"/>
            <a:ext cx="9619909" cy="501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43E5E-5D08-4E1D-88B6-6476AED0945C}"/>
              </a:ext>
            </a:extLst>
          </p:cNvPr>
          <p:cNvSpPr txBox="1">
            <a:spLocks noChangeArrowheads="1"/>
          </p:cNvSpPr>
          <p:nvPr/>
        </p:nvSpPr>
        <p:spPr>
          <a:xfrm>
            <a:off x="254246" y="423089"/>
            <a:ext cx="8101013" cy="923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课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后作业其</a:t>
            </a:r>
            <a:r>
              <a:rPr lang="zh-CN" altLang="en-US" sz="36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三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j-cs"/>
            </a:endParaRPr>
          </a:p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j-cs"/>
              </a:rPr>
              <a:t>Homework-3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B9142-7A79-4124-9AD2-E79BAA1D93C7}"/>
              </a:ext>
            </a:extLst>
          </p:cNvPr>
          <p:cNvSpPr txBox="1"/>
          <p:nvPr/>
        </p:nvSpPr>
        <p:spPr>
          <a:xfrm>
            <a:off x="1769146" y="2290226"/>
            <a:ext cx="956531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作业提交期限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Due Date: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2022/06/6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23:59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提交方式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Submit via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智慧教学课程平台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提交格式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Format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HW3-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队名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.pdf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DD998-4EE4-4494-A317-0E9857195721}"/>
              </a:ext>
            </a:extLst>
          </p:cNvPr>
          <p:cNvSpPr txBox="1"/>
          <p:nvPr/>
        </p:nvSpPr>
        <p:spPr>
          <a:xfrm>
            <a:off x="191664" y="2810638"/>
            <a:ext cx="5240948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发现潜在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</a:t>
            </a:r>
            <a:endParaRPr kumimoji="0" lang="en-US" altLang="zh-CN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扫描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用例描述中的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分析筛选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</a:t>
            </a:r>
            <a:endParaRPr kumimoji="0" lang="en-US" altLang="zh-CN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是否是另一个对象的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同义词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是否是系统范围之外的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是否不具有独特行为角色的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是否需要进一步解释的不清楚的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0000"/>
              <a:buFont typeface="微软雅黑" panose="020B0503020204020204" pitchFamily="34" charset="-122"/>
              <a:buChar char="−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是否是描述另一个对象的行动或属性的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DCFAE8-59D1-45BF-848F-C1D9D3925D24}"/>
              </a:ext>
            </a:extLst>
          </p:cNvPr>
          <p:cNvSpPr txBox="1">
            <a:spLocks noChangeArrowheads="1"/>
          </p:cNvSpPr>
          <p:nvPr/>
        </p:nvSpPr>
        <p:spPr>
          <a:xfrm>
            <a:off x="1927081" y="669467"/>
            <a:ext cx="2775486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确定对象</a:t>
            </a:r>
          </a:p>
          <a:p>
            <a:pPr marL="0" marR="0" lvl="0" indent="0" algn="ctr" defTabSz="68576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Objects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FBBF9C9-4AF4-4A1D-81C7-FD45CF66C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69033"/>
              </p:ext>
            </p:extLst>
          </p:nvPr>
        </p:nvGraphicFramePr>
        <p:xfrm>
          <a:off x="6274173" y="196539"/>
          <a:ext cx="5076265" cy="6464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521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27579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3133165">
                  <a:extLst>
                    <a:ext uri="{9D8B030D-6E8A-4147-A177-3AD203B41FA5}">
                      <a16:colId xmlns:a16="http://schemas.microsoft.com/office/drawing/2014/main" val="3249138357"/>
                    </a:ext>
                  </a:extLst>
                </a:gridCol>
              </a:tblGrid>
              <a:tr h="515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潜在对象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(Potential Objects)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99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✿</a:t>
                      </a:r>
                      <a:endParaRPr lang="zh-CN" altLang="en-US" sz="1600" dirty="0">
                        <a:solidFill>
                          <a:srgbClr val="FF99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原因分析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49081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4979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44375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zh-CN" altLang="en-US" sz="1600" b="1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与当前项目无关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开放选课的课程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zh-CN" altLang="en-US" sz="1600" b="1" kern="1200" cap="none" spc="0" noProof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课程信息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（还是）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474576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选课申请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选课申请</a:t>
                      </a:r>
                      <a:endParaRPr lang="en-US" altLang="zh-CN" sz="1600" b="1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7065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空席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（依旧是）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20949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先修课程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（这个也是）</a:t>
                      </a:r>
                      <a:r>
                        <a:rPr lang="zh-CN" altLang="en-US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课程</a:t>
                      </a:r>
                      <a:r>
                        <a:rPr lang="zh-CN" altLang="en-US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8574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申请的确认信息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申请确认通知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00572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申请的批准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√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申请批准通知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49636"/>
                  </a:ext>
                </a:extLst>
              </a:tr>
              <a:tr h="44697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休学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学生</a:t>
                      </a: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79811"/>
                  </a:ext>
                </a:extLst>
              </a:tr>
              <a:tr h="369404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选课期</a:t>
                      </a:r>
                      <a:endParaRPr lang="en-US" altLang="zh-CN" sz="16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×</a:t>
                      </a:r>
                      <a:endParaRPr lang="en-US" altLang="zh-CN" sz="16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（可能是）</a:t>
                      </a:r>
                      <a:r>
                        <a:rPr lang="zh-CN" altLang="en-US" sz="1600" b="1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cs"/>
                        </a:rPr>
                        <a:t>学期</a:t>
                      </a:r>
                      <a:r>
                        <a:rPr lang="zh-CN" altLang="en-US" sz="1600" b="0" kern="1200" cap="none" spc="0" noProof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997199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13743" y="1133337"/>
            <a:ext cx="2950950" cy="273371"/>
            <a:chOff x="2670243" y="314187"/>
            <a:chExt cx="2950950" cy="273371"/>
          </a:xfrm>
        </p:grpSpPr>
        <p:sp>
          <p:nvSpPr>
            <p:cNvPr id="2" name="矩形 1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813743" y="1603247"/>
            <a:ext cx="2950950" cy="273371"/>
            <a:chOff x="2670243" y="314187"/>
            <a:chExt cx="2950950" cy="273371"/>
          </a:xfrm>
        </p:grpSpPr>
        <p:sp>
          <p:nvSpPr>
            <p:cNvPr id="11" name="矩形 10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01043" y="2115168"/>
            <a:ext cx="2950950" cy="273371"/>
            <a:chOff x="2670243" y="314187"/>
            <a:chExt cx="2950950" cy="273371"/>
          </a:xfrm>
        </p:grpSpPr>
        <p:sp>
          <p:nvSpPr>
            <p:cNvPr id="14" name="矩形 13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813743" y="2616224"/>
            <a:ext cx="2950950" cy="273371"/>
            <a:chOff x="2670243" y="314187"/>
            <a:chExt cx="2950950" cy="273371"/>
          </a:xfrm>
        </p:grpSpPr>
        <p:sp>
          <p:nvSpPr>
            <p:cNvPr id="17" name="矩形 16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813743" y="3103998"/>
            <a:ext cx="2950950" cy="273371"/>
            <a:chOff x="2670243" y="314187"/>
            <a:chExt cx="2950950" cy="273371"/>
          </a:xfrm>
        </p:grpSpPr>
        <p:sp>
          <p:nvSpPr>
            <p:cNvPr id="21" name="矩形 20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08412" y="3561691"/>
            <a:ext cx="2950950" cy="273371"/>
            <a:chOff x="2670243" y="314187"/>
            <a:chExt cx="2950950" cy="273371"/>
          </a:xfrm>
        </p:grpSpPr>
        <p:sp>
          <p:nvSpPr>
            <p:cNvPr id="24" name="矩形 23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08412" y="4007172"/>
            <a:ext cx="2950950" cy="273371"/>
            <a:chOff x="2670243" y="314187"/>
            <a:chExt cx="2950950" cy="273371"/>
          </a:xfrm>
        </p:grpSpPr>
        <p:sp>
          <p:nvSpPr>
            <p:cNvPr id="29" name="矩形 28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08412" y="4466217"/>
            <a:ext cx="2950950" cy="273371"/>
            <a:chOff x="2670243" y="314187"/>
            <a:chExt cx="2950950" cy="273371"/>
          </a:xfrm>
        </p:grpSpPr>
        <p:sp>
          <p:nvSpPr>
            <p:cNvPr id="32" name="矩形 31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808412" y="4959057"/>
            <a:ext cx="2950950" cy="273371"/>
            <a:chOff x="2670243" y="314187"/>
            <a:chExt cx="2950950" cy="273371"/>
          </a:xfrm>
        </p:grpSpPr>
        <p:sp>
          <p:nvSpPr>
            <p:cNvPr id="35" name="矩形 34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808412" y="5509270"/>
            <a:ext cx="2950950" cy="273371"/>
            <a:chOff x="2670243" y="314187"/>
            <a:chExt cx="2950950" cy="273371"/>
          </a:xfrm>
        </p:grpSpPr>
        <p:sp>
          <p:nvSpPr>
            <p:cNvPr id="38" name="矩形 37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808412" y="5935485"/>
            <a:ext cx="2950950" cy="273371"/>
            <a:chOff x="2670243" y="314187"/>
            <a:chExt cx="2950950" cy="273371"/>
          </a:xfrm>
        </p:grpSpPr>
        <p:sp>
          <p:nvSpPr>
            <p:cNvPr id="41" name="矩形 40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808412" y="6353418"/>
            <a:ext cx="2950950" cy="273371"/>
            <a:chOff x="2670243" y="314187"/>
            <a:chExt cx="2950950" cy="273371"/>
          </a:xfrm>
        </p:grpSpPr>
        <p:sp>
          <p:nvSpPr>
            <p:cNvPr id="44" name="矩形 43"/>
            <p:cNvSpPr/>
            <p:nvPr/>
          </p:nvSpPr>
          <p:spPr>
            <a:xfrm>
              <a:off x="3182793" y="314187"/>
              <a:ext cx="2438400" cy="262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2670243" y="314187"/>
              <a:ext cx="375957" cy="273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84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274308" y="428706"/>
            <a:ext cx="79314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对象、属性、方法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Object Concepts Review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E69BB-D6CB-4A30-A4C6-FA2B9627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6" y="3571840"/>
            <a:ext cx="4201057" cy="2982182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0D26717-8CFC-4D0E-8448-2781731DF6A7}"/>
              </a:ext>
            </a:extLst>
          </p:cNvPr>
          <p:cNvSpPr/>
          <p:nvPr/>
        </p:nvSpPr>
        <p:spPr>
          <a:xfrm>
            <a:off x="74359" y="2602912"/>
            <a:ext cx="1979926" cy="945341"/>
          </a:xfrm>
          <a:prstGeom prst="cloudCallout">
            <a:avLst>
              <a:gd name="adj1" fmla="val 21423"/>
              <a:gd name="adj2" fmla="val 909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对象实例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Instance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3F71E-3C66-4D76-B299-68D137E4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06" y="2615173"/>
            <a:ext cx="4048916" cy="3938849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5E9BBF2-1EB1-4A72-988E-3EA9A322C033}"/>
              </a:ext>
            </a:extLst>
          </p:cNvPr>
          <p:cNvSpPr/>
          <p:nvPr/>
        </p:nvSpPr>
        <p:spPr>
          <a:xfrm>
            <a:off x="10226488" y="3758453"/>
            <a:ext cx="1903111" cy="790124"/>
          </a:xfrm>
          <a:prstGeom prst="cloudCallout">
            <a:avLst>
              <a:gd name="adj1" fmla="val -61464"/>
              <a:gd name="adj2" fmla="val 381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Attributes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A67BB418-7A8E-49DC-A402-CC34AE26007C}"/>
              </a:ext>
            </a:extLst>
          </p:cNvPr>
          <p:cNvSpPr/>
          <p:nvPr/>
        </p:nvSpPr>
        <p:spPr>
          <a:xfrm>
            <a:off x="5548063" y="2446909"/>
            <a:ext cx="1678241" cy="833718"/>
          </a:xfrm>
          <a:prstGeom prst="cloudCallout">
            <a:avLst>
              <a:gd name="adj1" fmla="val 32782"/>
              <a:gd name="adj2" fmla="val 801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2049FF6-2AD5-445F-A0E4-C10A2D89ABF8}"/>
              </a:ext>
            </a:extLst>
          </p:cNvPr>
          <p:cNvSpPr/>
          <p:nvPr/>
        </p:nvSpPr>
        <p:spPr>
          <a:xfrm>
            <a:off x="10097652" y="1873810"/>
            <a:ext cx="1525841" cy="736110"/>
          </a:xfrm>
          <a:prstGeom prst="cloudCallout">
            <a:avLst>
              <a:gd name="adj1" fmla="val -35959"/>
              <a:gd name="adj2" fmla="val 94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92F2011-42EB-4FB4-8BCA-10ADF9A9BC31}"/>
              </a:ext>
            </a:extLst>
          </p:cNvPr>
          <p:cNvSpPr/>
          <p:nvPr/>
        </p:nvSpPr>
        <p:spPr>
          <a:xfrm>
            <a:off x="10401452" y="5585525"/>
            <a:ext cx="1703694" cy="736110"/>
          </a:xfrm>
          <a:prstGeom prst="cloudCallout">
            <a:avLst>
              <a:gd name="adj1" fmla="val -66804"/>
              <a:gd name="adj2" fmla="val 11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354"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12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23F71E-3C66-4D76-B299-68D137E4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06" y="2615173"/>
            <a:ext cx="4048916" cy="3938849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5E9BBF2-1EB1-4A72-988E-3EA9A322C033}"/>
              </a:ext>
            </a:extLst>
          </p:cNvPr>
          <p:cNvSpPr/>
          <p:nvPr/>
        </p:nvSpPr>
        <p:spPr>
          <a:xfrm>
            <a:off x="10226488" y="3758453"/>
            <a:ext cx="1903111" cy="790124"/>
          </a:xfrm>
          <a:prstGeom prst="cloudCallout">
            <a:avLst>
              <a:gd name="adj1" fmla="val -61464"/>
              <a:gd name="adj2" fmla="val 381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Attributes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2049FF6-2AD5-445F-A0E4-C10A2D89ABF8}"/>
              </a:ext>
            </a:extLst>
          </p:cNvPr>
          <p:cNvSpPr/>
          <p:nvPr/>
        </p:nvSpPr>
        <p:spPr>
          <a:xfrm>
            <a:off x="10097652" y="1873810"/>
            <a:ext cx="1525841" cy="736110"/>
          </a:xfrm>
          <a:prstGeom prst="cloudCallout">
            <a:avLst>
              <a:gd name="adj1" fmla="val -35959"/>
              <a:gd name="adj2" fmla="val 94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92F2011-42EB-4FB4-8BCA-10ADF9A9BC31}"/>
              </a:ext>
            </a:extLst>
          </p:cNvPr>
          <p:cNvSpPr/>
          <p:nvPr/>
        </p:nvSpPr>
        <p:spPr>
          <a:xfrm>
            <a:off x="10401452" y="5585525"/>
            <a:ext cx="1703694" cy="736110"/>
          </a:xfrm>
          <a:prstGeom prst="cloudCallout">
            <a:avLst>
              <a:gd name="adj1" fmla="val -66804"/>
              <a:gd name="adj2" fmla="val 11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Methods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612895" y="1778923"/>
            <a:ext cx="1525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Class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7" y="1364306"/>
            <a:ext cx="1044388" cy="1044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431751" y="2663708"/>
            <a:ext cx="607662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类用矩形表示，以一个大写字母开头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包含一个属性列表和一个方法列表</a:t>
            </a:r>
            <a:endParaRPr kumimoji="0" lang="en-US" altLang="zh-CN" sz="2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属性列表描述该类所有对象共同具有的特性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属性名的首字母通常小写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减号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表示这些属性是私有的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方法列表是该类的任何对象可以请求到的行为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方法名的首字母通常小写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  <a:buSzPct val="70000"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加号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表示方法是公有的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94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424637" y="445043"/>
            <a:ext cx="56148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9" y="584569"/>
            <a:ext cx="1044388" cy="1044388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882E4E7A-0789-4DFC-9969-F198A2468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60958"/>
              </p:ext>
            </p:extLst>
          </p:nvPr>
        </p:nvGraphicFramePr>
        <p:xfrm>
          <a:off x="1506071" y="1996178"/>
          <a:ext cx="7526560" cy="453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265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4545295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</a:tblGrid>
              <a:tr h="7560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类的关系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泛化关系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(Generalization)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(Association)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聚合关系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(Aggregation)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组合关系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(Composition)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756086"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依赖关系 </a:t>
                      </a:r>
                      <a:r>
                        <a:rPr lang="en-US" altLang="zh-CN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(Dependency)</a:t>
                      </a:r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2039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64026E2E-D7F2-43C8-9A21-C48EE7F9E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4" y="2936898"/>
            <a:ext cx="1990476" cy="438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45F9B3-EAA9-4B62-AB48-030FBD2FE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72"/>
          <a:stretch/>
        </p:blipFill>
        <p:spPr>
          <a:xfrm>
            <a:off x="5802194" y="3680792"/>
            <a:ext cx="1896247" cy="4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8A718-B682-4C78-9BEC-1FF0E00D0C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7" r="1" b="25372"/>
          <a:stretch/>
        </p:blipFill>
        <p:spPr>
          <a:xfrm rot="5400000">
            <a:off x="6687671" y="3740284"/>
            <a:ext cx="313746" cy="1896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BDB3E-8972-4A9F-89A4-22C145677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49" b="31813"/>
          <a:stretch/>
        </p:blipFill>
        <p:spPr>
          <a:xfrm rot="5400000">
            <a:off x="6687671" y="4459826"/>
            <a:ext cx="313745" cy="18962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A95E0-0545-439F-A3E3-3BCCCC10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896419" y="6001823"/>
            <a:ext cx="1914286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0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3609-BC00-4C2D-AF68-859101ED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62" y="1790195"/>
            <a:ext cx="6342013" cy="4847665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5E9BBF2-1EB1-4A72-988E-3EA9A322C033}"/>
              </a:ext>
            </a:extLst>
          </p:cNvPr>
          <p:cNvSpPr/>
          <p:nvPr/>
        </p:nvSpPr>
        <p:spPr>
          <a:xfrm>
            <a:off x="10085294" y="3529853"/>
            <a:ext cx="2002773" cy="790124"/>
          </a:xfrm>
          <a:prstGeom prst="cloudCallout">
            <a:avLst>
              <a:gd name="adj1" fmla="val -44506"/>
              <a:gd name="adj2" fmla="val 738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泛化关系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Generalization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92049FF6-2AD5-445F-A0E4-C10A2D89ABF8}"/>
              </a:ext>
            </a:extLst>
          </p:cNvPr>
          <p:cNvSpPr/>
          <p:nvPr/>
        </p:nvSpPr>
        <p:spPr>
          <a:xfrm>
            <a:off x="9457372" y="1139433"/>
            <a:ext cx="1918839" cy="736110"/>
          </a:xfrm>
          <a:prstGeom prst="cloudCallout">
            <a:avLst>
              <a:gd name="adj1" fmla="val -35959"/>
              <a:gd name="adj2" fmla="val 94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超类</a:t>
            </a:r>
            <a:endParaRPr lang="en-US" altLang="zh-CN" sz="1600" b="1" dirty="0">
              <a:solidFill>
                <a:srgbClr val="002F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Supertype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92F2011-42EB-4FB4-8BCA-10ADF9A9BC31}"/>
              </a:ext>
            </a:extLst>
          </p:cNvPr>
          <p:cNvSpPr/>
          <p:nvPr/>
        </p:nvSpPr>
        <p:spPr>
          <a:xfrm>
            <a:off x="3316694" y="5901750"/>
            <a:ext cx="1703694" cy="736110"/>
          </a:xfrm>
          <a:prstGeom prst="cloudCallout">
            <a:avLst>
              <a:gd name="adj1" fmla="val 76846"/>
              <a:gd name="adj2" fmla="val -139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Subtype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D9C3C-9215-435B-B785-EDABB84BA50A}"/>
              </a:ext>
            </a:extLst>
          </p:cNvPr>
          <p:cNvSpPr txBox="1"/>
          <p:nvPr/>
        </p:nvSpPr>
        <p:spPr>
          <a:xfrm>
            <a:off x="1471702" y="2004708"/>
            <a:ext cx="56148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6C47-2D44-4FEE-95A4-9E7F37945A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4" y="2144234"/>
            <a:ext cx="1044388" cy="1044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0" y="3529853"/>
            <a:ext cx="673426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类之间共性的方法称为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泛化</a:t>
            </a:r>
            <a:r>
              <a:rPr lang="en-US" altLang="zh-CN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特化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超类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子类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之间具有一个或多个</a:t>
            </a: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一对一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32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8E3C789-02F9-4379-80E0-6A34C8D3E633}"/>
              </a:ext>
            </a:extLst>
          </p:cNvPr>
          <p:cNvSpPr txBox="1"/>
          <p:nvPr/>
        </p:nvSpPr>
        <p:spPr>
          <a:xfrm>
            <a:off x="103911" y="3310450"/>
            <a:ext cx="3937075" cy="13093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动词词组描述了关联，可以在两个方向上解释业务关联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5996E0CE-ABF4-4312-9C7F-C66D97BB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79592"/>
              </p:ext>
            </p:extLst>
          </p:nvPr>
        </p:nvGraphicFramePr>
        <p:xfrm>
          <a:off x="4210352" y="1111015"/>
          <a:ext cx="7877737" cy="570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959">
                  <a:extLst>
                    <a:ext uri="{9D8B030D-6E8A-4147-A177-3AD203B41FA5}">
                      <a16:colId xmlns:a16="http://schemas.microsoft.com/office/drawing/2014/main" val="2200991704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3773289471"/>
                    </a:ext>
                  </a:extLst>
                </a:gridCol>
                <a:gridCol w="3470830">
                  <a:extLst>
                    <a:ext uri="{9D8B030D-6E8A-4147-A177-3AD203B41FA5}">
                      <a16:colId xmlns:a16="http://schemas.microsoft.com/office/drawing/2014/main" val="962039258"/>
                    </a:ext>
                  </a:extLst>
                </a:gridCol>
                <a:gridCol w="1670430">
                  <a:extLst>
                    <a:ext uri="{9D8B030D-6E8A-4147-A177-3AD203B41FA5}">
                      <a16:colId xmlns:a16="http://schemas.microsoft.com/office/drawing/2014/main" val="4259911650"/>
                    </a:ext>
                  </a:extLst>
                </a:gridCol>
              </a:tblGrid>
              <a:tr h="8593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多重性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Multiplicity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多重性记号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UML Notation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带有多重性的关联关系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关联的含义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D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89657"/>
                  </a:ext>
                </a:extLst>
              </a:tr>
              <a:tr h="1319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正好一个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/>
                      <a:endParaRPr lang="en-US" altLang="zh-CN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一个雇员为一个且仅一个部门工作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31088"/>
                  </a:ext>
                </a:extLst>
              </a:tr>
              <a:tr h="6479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零个或一个</a:t>
                      </a:r>
                      <a:endParaRPr lang="en-US" altLang="zh-CN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0..1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一个雇员有一个配偶，或没有配偶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67266"/>
                  </a:ext>
                </a:extLst>
              </a:tr>
              <a:tr h="1370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零个或多个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0..*</a:t>
                      </a: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cap="none" spc="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一个客户可以没有进行支付，也可以进行多次支付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77201"/>
                  </a:ext>
                </a:extLst>
              </a:tr>
              <a:tr h="657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一个或多个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1..*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一个大学至少提供一门课程，也可提供多门课程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77794"/>
                  </a:ext>
                </a:extLst>
              </a:tr>
              <a:tr h="779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特定范围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cap="none" spc="0" dirty="0" err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m..n</a:t>
                      </a:r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一支队伍可以安排</a:t>
                      </a: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场比赛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66700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F5BE5F1-634B-4B96-A708-0AAEF791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49" y="2045530"/>
            <a:ext cx="3265428" cy="115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A306D-C4EB-4890-B43E-45944CB4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949" y="3355370"/>
            <a:ext cx="3265428" cy="5238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8102C-50CF-493D-9912-1058E4F6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948" y="3995071"/>
            <a:ext cx="3265429" cy="1258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DADC79-6DF2-43A3-B401-B5B3CC088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948" y="5409819"/>
            <a:ext cx="3265429" cy="523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C7EE18-0062-48C4-9B2F-8FD1A1136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947" y="6123478"/>
            <a:ext cx="3265429" cy="590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161EFF-1D32-47C9-B026-1F0B352B94C8}"/>
              </a:ext>
            </a:extLst>
          </p:cNvPr>
          <p:cNvSpPr txBox="1"/>
          <p:nvPr/>
        </p:nvSpPr>
        <p:spPr>
          <a:xfrm>
            <a:off x="2416920" y="38810"/>
            <a:ext cx="56148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的关系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Class Relationships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FFA6853-C428-4840-8BC4-2398F3AB266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24" y="138746"/>
            <a:ext cx="815789" cy="8157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5062116-D743-4976-BEBC-89E934A7B318}"/>
              </a:ext>
            </a:extLst>
          </p:cNvPr>
          <p:cNvSpPr txBox="1"/>
          <p:nvPr/>
        </p:nvSpPr>
        <p:spPr>
          <a:xfrm>
            <a:off x="6698825" y="97470"/>
            <a:ext cx="51147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defRPr/>
            </a:pPr>
            <a:r>
              <a:rPr lang="zh-CN" altLang="en-US" sz="2600" b="1" dirty="0">
                <a:solidFill>
                  <a:srgbClr val="002FA7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关联：存在于一个或多个对象和类之间的业务关联</a:t>
            </a:r>
            <a:endParaRPr lang="en-US" altLang="zh-CN" sz="2600" b="1" dirty="0">
              <a:solidFill>
                <a:srgbClr val="002FA7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592B0A-2B6E-4DAC-AB8C-AC3A513903E5}"/>
              </a:ext>
            </a:extLst>
          </p:cNvPr>
          <p:cNvGrpSpPr/>
          <p:nvPr/>
        </p:nvGrpSpPr>
        <p:grpSpPr>
          <a:xfrm>
            <a:off x="-217170" y="60232"/>
            <a:ext cx="12626340" cy="961169"/>
            <a:chOff x="-213360" y="1402414"/>
            <a:chExt cx="12626340" cy="96116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0C33D6-D0B3-462E-8ACD-87C355BE73D8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2363583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49A541B-8D0A-455D-97A7-5BEDCE3069A1}"/>
                </a:ext>
              </a:extLst>
            </p:cNvPr>
            <p:cNvCxnSpPr>
              <a:cxnSpLocks/>
            </p:cNvCxnSpPr>
            <p:nvPr/>
          </p:nvCxnSpPr>
          <p:spPr>
            <a:xfrm>
              <a:off x="-213360" y="1402414"/>
              <a:ext cx="1262634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F5E042-9C1A-4869-8BA8-CBA157788D79}"/>
                </a:ext>
              </a:extLst>
            </p:cNvPr>
            <p:cNvCxnSpPr>
              <a:cxnSpLocks/>
            </p:cNvCxnSpPr>
            <p:nvPr/>
          </p:nvCxnSpPr>
          <p:spPr>
            <a:xfrm>
              <a:off x="5816422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632EFE-2365-470D-BE14-0CCEADD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4380" y="1402414"/>
              <a:ext cx="0" cy="96116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41F4EE-ED29-452B-99AE-9FF725247E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2414"/>
              <a:ext cx="0" cy="95926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96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0">
  <a:themeElements>
    <a:clrScheme name="自定义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B3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0" id="{F318F775-775F-42C9-86EC-F251E70FC2A3}" vid="{FD061D7A-F591-45EA-93E7-D4C5EB77E3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23167</TotalTime>
  <Words>2361</Words>
  <Application>Microsoft Office PowerPoint</Application>
  <PresentationFormat>宽屏</PresentationFormat>
  <Paragraphs>508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等线</vt:lpstr>
      <vt:lpstr>等线 Light</vt:lpstr>
      <vt:lpstr>华文仿宋</vt:lpstr>
      <vt:lpstr>微软雅黑</vt:lpstr>
      <vt:lpstr>Arial</vt:lpstr>
      <vt:lpstr>Times New Roman</vt:lpstr>
      <vt:lpstr>Wingdings</vt:lpstr>
      <vt:lpstr>Office Theme</vt:lpstr>
      <vt:lpstr>主题10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成绩构成说明 Grading Scheme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书悦</dc:creator>
  <cp:lastModifiedBy>Liu haiming</cp:lastModifiedBy>
  <cp:revision>2952</cp:revision>
  <cp:lastPrinted>2022-04-16T07:30:03Z</cp:lastPrinted>
  <dcterms:created xsi:type="dcterms:W3CDTF">2022-01-23T14:07:41Z</dcterms:created>
  <dcterms:modified xsi:type="dcterms:W3CDTF">2022-05-24T05:40:38Z</dcterms:modified>
</cp:coreProperties>
</file>